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447" r:id="rId2"/>
    <p:sldId id="463" r:id="rId3"/>
    <p:sldId id="464" r:id="rId4"/>
    <p:sldId id="465" r:id="rId5"/>
    <p:sldId id="466" r:id="rId6"/>
    <p:sldId id="467" r:id="rId7"/>
    <p:sldId id="468" r:id="rId8"/>
    <p:sldId id="469" r:id="rId9"/>
    <p:sldId id="470" r:id="rId10"/>
    <p:sldId id="471" r:id="rId11"/>
    <p:sldId id="473" r:id="rId12"/>
    <p:sldId id="474" r:id="rId13"/>
    <p:sldId id="475" r:id="rId14"/>
    <p:sldId id="44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10355"/>
    <a:srgbClr val="21538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6" autoAdjust="0"/>
    <p:restoredTop sz="94660"/>
  </p:normalViewPr>
  <p:slideViewPr>
    <p:cSldViewPr snapToGrid="0">
      <p:cViewPr varScale="1">
        <p:scale>
          <a:sx n="72" d="100"/>
          <a:sy n="72" d="100"/>
        </p:scale>
        <p:origin x="75" y="59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21-04-20T03:33:13.189"/>
    </inkml:context>
    <inkml:brush xml:id="br0">
      <inkml:brushProperty name="width" value="0.13333" units="cm"/>
      <inkml:brushProperty name="height" value="0.133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6765997A-0471-44B1-981C-8C1BF08627DB}" emma:medium="tactile" emma:mode="ink">
          <msink:context xmlns:msink="http://schemas.microsoft.com/ink/2010/main" type="writingRegion" rotatedBoundingBox="4213,13374 4371,13717 4113,13836 3956,13492"/>
        </emma:interpretation>
      </emma:emma>
    </inkml:annotationXML>
    <inkml:traceGroup>
      <inkml:annotationXML>
        <emma:emma xmlns:emma="http://www.w3.org/2003/04/emma" version="1.0">
          <emma:interpretation id="{D96E747E-1204-49B2-A8E6-698C4965A68B}" emma:medium="tactile" emma:mode="ink">
            <msink:context xmlns:msink="http://schemas.microsoft.com/ink/2010/main" type="paragraph" rotatedBoundingBox="4213,13374 4371,13717 4113,13836 3956,1349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5FB571E-C214-4046-A49E-8836773399E5}" emma:medium="tactile" emma:mode="ink">
              <msink:context xmlns:msink="http://schemas.microsoft.com/ink/2010/main" type="line" rotatedBoundingBox="4213,13374 4371,13717 4113,13836 3956,13492"/>
            </emma:interpretation>
          </emma:emma>
        </inkml:annotationXML>
        <inkml:traceGroup>
          <inkml:annotationXML>
            <emma:emma xmlns:emma="http://www.w3.org/2003/04/emma" version="1.0">
              <emma:interpretation id="{686EDD89-FEC8-4AF0-8844-EB77F3B6D343}" emma:medium="tactile" emma:mode="ink">
                <msink:context xmlns:msink="http://schemas.microsoft.com/ink/2010/main" type="inkWord" rotatedBoundingBox="4213,13374 4371,13717 4113,13836 3956,13492"/>
              </emma:interpretation>
              <emma:one-of disjunction-type="recognition" id="oneOf0">
                <emma:interpretation id="interp0" emma:lang="en-AU" emma:confidence="0">
                  <emma:literal>&amp;</emma:literal>
                </emma:interpretation>
                <emma:interpretation id="interp1" emma:lang="en-AU" emma:confidence="0">
                  <emma:literal>B</emma:literal>
                </emma:interpretation>
                <emma:interpretation id="interp2" emma:lang="en-AU" emma:confidence="0">
                  <emma:literal>*</emma:literal>
                </emma:interpretation>
                <emma:interpretation id="interp3" emma:lang="en-AU" emma:confidence="0">
                  <emma:literal>R</emma:literal>
                </emma:interpretation>
                <emma:interpretation id="interp4" emma:lang="en-AU" emma:confidence="0">
                  <emma:literal>#</emma:literal>
                </emma:interpretation>
              </emma:one-of>
            </emma:emma>
          </inkml:annotationXML>
          <inkml:trace contextRef="#ctx0" brushRef="#br0">4 268 172,'0'0'16,"0"0"-16,0 0 0,0 0 0,0 0 167,0 0 30,0 0 7,0 0 0,0 0-92,0 0-18,0 0-4,0 0-1,11-10-6,-11 10-2,5-10 0,6 0 0,-11 10-21,11-9-4,-11 9 0,0 0-1,0 0-19,6-5-3,-6 5-1,0 0 0,0 0-16,11-5-4,5 5-1,-16 0 0,0 0-11,0 0 10,0 0-10,11 5 10,-11-5-10,11 5 10,-11-5-10,0 9 10,0-9-10,0 10 0,0 5 0,0-5 8,0-10-8,0 9 0,-11-4 0,0 5 8,11-10-8,-11 0 0,0 0 9,0 0-9,0-5 0,11 5 0,-11-5 0,11 5 0,-5-10 0,-1 1 0,1-1 0,5 0 0,0 0 0,0-4 0,0 4 0,0-5 0,0 1 0,0-1 9,0 1 0,0 4 0,5-5-9,6 5-12,-5 1 2,10-1 1,-16 0 9,6 0 12,-6 10-2,11-4-1,-11 4-9,11-5 0,-11 5 0,16 0 0,-5 0 0,0 5 0,-11-5 0,11 9 0,5 1 36,-16 0 6,6 4 1,5 1 0,-6-5-18,1 4-3,-6 1-1,0 5 0,0-6-21,0 1 0,0-5 0,0-10 0,-6 14 0,1 1 0,-1-10 0,1 4 0,-1-4 0,6-5 0,-10 10 0,-1-5 0,11-5 0,-11 0 0,-6 0 0,6 0 0,11 0-8,0 0 8,-5-10-8,-6 0 8,5 6-9,1-6 9,5 10-10,0-15 10,0 5 0,5 1-9,1-1 9,-1 5 0,1-5 0,-1 1-8,1 4 8,-1-5 0,6 5 0,0 0 0,-11 5 0,17-5 0,-7-4 0,-10 9 0,11 0 0,-11 0 0,11 0 15,-11 0-2,11 4 0,11 6 0,-22 0-13,11 5-12,-5-1 3,-6 6 0,0-1 9,0 1 0,0-6 8,0 6-8,0-1 0,0-4 8,0 0-8,0-15 0,-6 14 0,1-4 9,5-10-9,0 0 0,0 0 0,-6 5 0,-5 0 0,0 0 0,0-5 0,6-5 0,-6 0 0,5-5 0,6 0 0,-10 1 0,10-1 0,-6 0 0,6 0 0,0 1 0,0-1 0,0 10 0,6-15 0,4 5 0,-10 1 0,11-1 0,-5 0 0,5 5 0,0-4 0,-11 9 0,16-10 0,-16 5 0,11 0 0,-11 5 0,11-5 0,6 5 0,-17 0 0,11 5 0,0-5 15,-11 0-4,5 10-1,1 4 0,-1-4-10,1 0 8,-6-10-8,0 15 8,-6-6-8,6 6 8,-5-5-8,5-10 8,-6 9-8,1 1 0,-1 0 0,-5 0 8,11-10-8,-5 5 0,-12-5 0,6 4 8,0-4-8,11-4 0,-16 4 9,5-5-9,0 0 0,5 0 0,6 5 0,-5-10 0,-1 5 0,6 5 0,-10-14 0,10 4 0,0 0 0,0 10-8,0-10 8,0 1 0,0 9-8,10-10 8,-4 0-8,-1 5 8,6 0 0,0-4-8,0 4 8,0 0 0,0 0 0,0 0 0,6 5 0,-6-5 0,-11 5 0,16 5 0,-5-5 0,6 5 0,-17-5-16,0 0 1,0 0 1,0 15 0,11-1 14,-6 1 0,-10 0 0,5-1 0,5 1 0,-5-1 0,0-4 0,0-10 0,-5 15 20,-1-5 8,6-10 0,-5 4 1,-17 6-46,11-5-10,-6-5-1,1 0-1,-1 0 54,6 0 11,-11-5 3,6 0 0,5 0-28,-5-4-11,-1 4 8,6-5-8,0-5 0,0 6 8,-5-6-8,10-4 0,-5 4 0,11-5 0,0 1 0,0-1 0,0-4 20,0 9 0,0-4-1,6 4 0,-1-4-29,1 4-6,-1 1 0,6-1-1,0 0 27,0 6 6,0-6 0,6 10 1,-7-5-17,1 10 0,-5-9-13,-6 9 5,16 0 8,-5 4 9,-11-4-1,11 5-8,0 5 8,-11 5-8,6 4 0,-6 1 0,0 4 0,0 0 0,-6 6 0,1-6 0,-1 5 9,6-4 2,0-1 0,-11-4 0,0-6-20,6 1-4,-6-1-1,0-4 0,5 0-38,-4-5-7,10-5-1,-11 5-617,0-10-123</inkml:trace>
        </inkml:traceGroup>
      </inkml:traceGroup>
    </inkml:traceGroup>
  </inkml:traceGroup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21-04-20T03:33:25.396"/>
    </inkml:context>
    <inkml:brush xml:id="br0">
      <inkml:brushProperty name="width" value="0.13333" units="cm"/>
      <inkml:brushProperty name="height" value="0.133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C18674E5-A6FE-4DFE-B028-6CE1844EE5D2}" emma:medium="tactile" emma:mode="ink">
          <msink:context xmlns:msink="http://schemas.microsoft.com/ink/2010/main" type="writingRegion" rotatedBoundingBox="5825,13875 5714,13580 5992,13475 6103,13770"/>
        </emma:interpretation>
      </emma:emma>
    </inkml:annotationXML>
    <inkml:traceGroup>
      <inkml:annotationXML>
        <emma:emma xmlns:emma="http://www.w3.org/2003/04/emma" version="1.0">
          <emma:interpretation id="{31AA4593-4708-489C-A7DC-9FD105B1061C}" emma:medium="tactile" emma:mode="ink">
            <msink:context xmlns:msink="http://schemas.microsoft.com/ink/2010/main" type="paragraph" rotatedBoundingBox="5825,13875 5714,13580 5992,13475 6103,1377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FF9EFF5-7129-47AB-A702-1CD8BBDECFE8}" emma:medium="tactile" emma:mode="ink">
              <msink:context xmlns:msink="http://schemas.microsoft.com/ink/2010/main" type="line" rotatedBoundingBox="5825,13875 5714,13580 5992,13475 6103,13770"/>
            </emma:interpretation>
          </emma:emma>
        </inkml:annotationXML>
        <inkml:traceGroup>
          <inkml:annotationXML>
            <emma:emma xmlns:emma="http://www.w3.org/2003/04/emma" version="1.0">
              <emma:interpretation id="{3448787F-3206-4232-8771-1ECFD1CB69CC}" emma:medium="tactile" emma:mode="ink">
                <msink:context xmlns:msink="http://schemas.microsoft.com/ink/2010/main" type="inkWord" rotatedBoundingBox="5825,13875 5714,13580 5992,13475 6103,13770"/>
              </emma:interpretation>
              <emma:one-of disjunction-type="recognition" id="oneOf0">
                <emma:interpretation id="interp0" emma:lang="en-AU" emma:confidence="0">
                  <emma:literal>2</emma:literal>
                </emma:interpretation>
                <emma:interpretation id="interp1" emma:lang="en-AU" emma:confidence="0">
                  <emma:literal>3</emma:literal>
                </emma:interpretation>
                <emma:interpretation id="interp2" emma:lang="en-AU" emma:confidence="0">
                  <emma:literal>&amp;</emma:literal>
                </emma:interpretation>
                <emma:interpretation id="interp3" emma:lang="en-AU" emma:confidence="0">
                  <emma:literal>8</emma:literal>
                </emma:interpretation>
                <emma:interpretation id="interp4" emma:lang="en-AU" emma:confidence="0">
                  <emma:literal>.</emma:literal>
                </emma:interpretation>
              </emma:one-of>
            </emma:emma>
          </inkml:annotationXML>
          <inkml:trace contextRef="#ctx0" brushRef="#br0">109 81 1522,'0'0'33,"0"0"7,0 0 2,0 0 2,6-10-36,-6 0-8,-6 1 0,6 9 0,0-10 96,0 10 18,0 0 3,6-10 1,-6 10-41,0 0-8,0 0-1,0 0-1,5-5-24,-5 5-5,0 0-1,0 0 0,0 0-8,11 0-1,-11 0-1,11 5 0,-6 5-27,6 0 0,-5-1 0,-1 6 0,-5-5 0,6 4 0,-6 1 0,-6 0 8,1-1-8,5 1 0,-6-1 0,-5 1 0,6-5 0,-1 0-9,1-1 9,-11-4-10,16-5 10,0 0-8,-11 5 8,0-5-8,11 0 8,0 0 0,-11-5 0,0-5-8,5 6 8,6 4 16,-11-10-4,6 0-1,-1 0-11,1-4 0,5 4 0,0-5 0,-11 6 0,11-1-16,11-5 4,-11 5 1,0-4 11,0 4 16,5-5-4,6 6-1,-5-1-11,5 5 0,0-5 0,-6 5 0,-5 5 0,17-4 0,-12-1 0,17 5 0,-22 0 0,5 5 0,12-1 0,-6 1 0,0 5 8,0 0-8,0 0 12,-6-1-4,6 6-8,-11 0-9,11-6 9,-11 6-13,-11 0 13,11-1 0,0-4 9,-5 5-9,-1-1-8,1-4-8,-6 0-2,0-1 0,0-4 6,0 5 2,0-10 0,0 0 0,-11 0 0,11 0 0,0 0 0,-5-5 0,5-5 10,0 6-8,0-1 8,11-5-8,-11 0 8,0 0 0,5 1 0,1-1 0,5-5-24,0 6-2,-6-1-1,6-5 0,0 5 27,0 1 0,6-1 0,-1 0 0,1 0 0,5 1 0,0-6 0,-6 10 0,1-5 21,5 6 10,0-1 1,5 0 1,1 0-1,-6 5-1,5 5 0,-5 0 0,5 0-76,-5 4-15,0 1-4,-5 5 0,5-1 52,-6 6 12,1-1 0,-1 1 0,-5 4 0,0-4 0,0-1 0,-5 1 0,-1-1 0,6-4 0,-11-1 0,6 1 0,-1-5 0,-5 0 0,6-1 0,5-9 0,-11 5 0,0-5 0,0 0 0,-5 0 0,5-5 15,5 0 5,-5-4 2,6 4 0,-1-10-22,1 5 0,5 1 0,-6-6 0,1 0-13,5 1-7,-6-6-2,6 6 0,0-1 34,0 0 6,6 1 2,5-1 0,-6 1-32,1-1-7,-1 0-1,6 1 0,0 4 20,11 0 0,-11 0 0,5 6 0,1-1 0,-6 0 0,5 0 0,6 5 0,-11 5 23,-11-5 8,6 5 1,5 9 1,0-4-25,0 5-8,0 4 0,0-4 0,-11 9 0,5-4 0,-5-6 0,5 6 0,-5-1 8,-5-4-8,0 0 0,5 4 0,-6-9 8,1 4-8,5-14 0,-6 10 0,-10 0 10,5-5-10,-6-5 8,6 0-8,-11 0 22,6 0-1,-1-5 0,1-5 0,-1 0-21,1 1-20,0-6 4,-1 0 1,1 1 15,5-6 0,0 6 12,5-1-12,1 0 0,-6 1 0,5-6 0,6 6 0,0-1 0,0 0-9,6 6-1,5 4-691,-6-5-139</inkml:trace>
        </inkml:traceGroup>
      </inkml:traceGroup>
    </inkml:traceGroup>
  </inkml:traceGroup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21-04-20T03:33:42.428"/>
    </inkml:context>
    <inkml:brush xml:id="br0">
      <inkml:brushProperty name="width" value="0.13333" units="cm"/>
      <inkml:brushProperty name="height" value="0.133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F2B9124D-26CC-480C-A2CC-57C052DAAF35}" emma:medium="tactile" emma:mode="ink">
          <msink:context xmlns:msink="http://schemas.microsoft.com/ink/2010/main" type="writingRegion" rotatedBoundingBox="5966,10241 5985,10506 5802,10519 5782,10255"/>
        </emma:interpretation>
      </emma:emma>
    </inkml:annotationXML>
    <inkml:traceGroup>
      <inkml:annotationXML>
        <emma:emma xmlns:emma="http://www.w3.org/2003/04/emma" version="1.0">
          <emma:interpretation id="{2F803CBF-45AD-4554-B4FE-498DE37DC6C9}" emma:medium="tactile" emma:mode="ink">
            <msink:context xmlns:msink="http://schemas.microsoft.com/ink/2010/main" type="paragraph" rotatedBoundingBox="5966,10241 5985,10506 5802,10519 5782,1025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571B1B3-5F53-48BC-B469-CEEB0AF63B03}" emma:medium="tactile" emma:mode="ink">
              <msink:context xmlns:msink="http://schemas.microsoft.com/ink/2010/main" type="line" rotatedBoundingBox="5966,10241 5985,10506 5802,10519 5782,10255"/>
            </emma:interpretation>
          </emma:emma>
        </inkml:annotationXML>
        <inkml:traceGroup>
          <inkml:annotationXML>
            <emma:emma xmlns:emma="http://www.w3.org/2003/04/emma" version="1.0">
              <emma:interpretation id="{8DB2B62F-15D1-4D66-ABE7-589216E0D7E2}" emma:medium="tactile" emma:mode="ink">
                <msink:context xmlns:msink="http://schemas.microsoft.com/ink/2010/main" type="inkWord" rotatedBoundingBox="5966,10241 5985,10506 5802,10519 5782,10255"/>
              </emma:interpretation>
              <emma:one-of disjunction-type="recognition" id="oneOf0">
                <emma:interpretation id="interp0" emma:lang="en-AU" emma:confidence="0">
                  <emma:literal>of</emma:literal>
                </emma:interpretation>
                <emma:interpretation id="interp1" emma:lang="en-AU" emma:confidence="0">
                  <emma:literal>o</emma:literal>
                </emma:interpretation>
                <emma:interpretation id="interp2" emma:lang="en-AU" emma:confidence="0">
                  <emma:literal>00</emma:literal>
                </emma:interpretation>
                <emma:interpretation id="interp3" emma:lang="en-AU" emma:confidence="0">
                  <emma:literal>80</emma:literal>
                </emma:interpretation>
                <emma:interpretation id="interp4" emma:lang="en-AU" emma:confidence="0">
                  <emma:literal>oos</emma:literal>
                </emma:interpretation>
              </emma:one-of>
            </emma:emma>
          </inkml:annotationXML>
          <inkml:trace contextRef="#ctx0" brushRef="#br0">121 138 1267,'0'0'56,"0"0"12,0 0-55,0 0-13,0 0 0,0 0 0,0 0 65,0 0 11,0 0 1,0 0 1,0 0-22,0 0-5,0 0-1,0 0 0,0 0 1,0 0 0,0 0 0,11 0 0,-11 0-31,0 0-5,0 0-2,0 0 0,11 10 19,-6-1 4,-5-9 1,6 15 0,-6 0-26,-6-6-11,1 1 8,-1 0-8,1 4 0,-1-4 8,1 0-8,-6-5 0,11-5 0,0 0 0,-11 5 0,0 0 0,11-5 0,0 0 0,0 0 0,-16-5 0,5 0-15,11 5 5,-6-10 1,1 0 0,-1 5-17,1-4-3,-6-1-1,11 0 0,-6-4 42,6 4 9,0 0 2,-5-5 0,5 1-23,5-1 0,-5 5 0,6-4 0,-6 4-14,0 0-7,0 10-2,11-9 0,-6-1 39,1 0 8,-6 10 2,11-5 0,-11 5-42,11-5-8,-11 5-1,0 0-1,16 5 26,-5 0 0,0 0 0,0 5 0,0-1 0,-6 1 0,1 5 0,-1-5 0,1-1 28,-6 6 10,0 0 2,0-1 1,0 1-29,-6-5-12,1 4 11,5-4-11,-6 0 20,-5-1-1,0 1-1,6-5 0,5-5-31,0 0-7,0 0 0,-11 5-1,0 0 21,-5-5 0,10-10-9,-5 5 9,0-5-8,0 6 8,0-11-12,6 5 12,-1-9-9,1 4 9,5 5 0,0-4-9,-6 4-19,6-5-3,6 1-1,-6-1 0,5 0 32,-5 1 0,6 4 0,-1 0 0,1 1 0,5 4 0,-11 5 0,5-10 0,6 0 21,-11 10 11,11-5 1,11 5 1,-22 0-23,5 0-11,12 5 10,-6 0-10,5 5 8,-10 0-8,5 4 0,0 1 0,-6-1 12,6-4-4,-11 5-8,0 4 12,-11 1-4,11-1-8,-5-9 11,-1 10-11,1-1 11,-1-4-11,-5-6 10,6 1-10,-1-5 0,6-5 0,-11 10 0,0-10 0,0 0 10,6 0-10,5 0 10,-11-5-10,6 0 0,-1-5 0,1 5 0,-1-4 0,6 9 0,0-15 0,0 5 0,0-4 0,6 4 0,-6 0 0,0 0 0,0 10 0,5-9-9,6-1 9,0 0-13,-11 0 5,0 10 8,0 0 0,11-4 0,-11 4 0,0 0-12,0 0-1,11 9 0,0 1 0,-6 0-34,1 4-6,-6 6-2,0-1-826</inkml:trace>
        </inkml:traceGroup>
      </inkml:traceGroup>
    </inkml:traceGroup>
  </inkml:traceGroup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21-04-20T03:34:04.908"/>
    </inkml:context>
    <inkml:brush xml:id="br0">
      <inkml:brushProperty name="width" value="0.13333" units="cm"/>
      <inkml:brushProperty name="height" value="0.133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5F61010E-EEBE-4738-B2FB-D633BF0114E6}" emma:medium="tactile" emma:mode="ink">
          <msink:context xmlns:msink="http://schemas.microsoft.com/ink/2010/main" type="writingRegion" rotatedBoundingBox="7679,10279 7517,10558 7340,10455 7503,10176"/>
        </emma:interpretation>
      </emma:emma>
    </inkml:annotationXML>
    <inkml:traceGroup>
      <inkml:annotationXML>
        <emma:emma xmlns:emma="http://www.w3.org/2003/04/emma" version="1.0">
          <emma:interpretation id="{D5FB7D39-FB89-4088-BCB6-FD351A9435F4}" emma:medium="tactile" emma:mode="ink">
            <msink:context xmlns:msink="http://schemas.microsoft.com/ink/2010/main" type="paragraph" rotatedBoundingBox="7679,10279 7517,10558 7340,10455 7503,1017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3DA8423-49AA-4E12-B0F4-6DB39F79FDFC}" emma:medium="tactile" emma:mode="ink">
              <msink:context xmlns:msink="http://schemas.microsoft.com/ink/2010/main" type="line" rotatedBoundingBox="7679,10279 7517,10558 7340,10455 7503,10176"/>
            </emma:interpretation>
          </emma:emma>
        </inkml:annotationXML>
        <inkml:traceGroup>
          <inkml:annotationXML>
            <emma:emma xmlns:emma="http://www.w3.org/2003/04/emma" version="1.0">
              <emma:interpretation id="{A6BBCE7B-3CE7-4EE3-AA2E-A8CB1990D087}" emma:medium="tactile" emma:mode="ink">
                <msink:context xmlns:msink="http://schemas.microsoft.com/ink/2010/main" type="inkWord" rotatedBoundingBox="7679,10279 7517,10558 7340,10455 7503,10176"/>
              </emma:interpretation>
              <emma:one-of disjunction-type="recognition" id="oneOf0">
                <emma:interpretation id="interp0" emma:lang="en-AU" emma:confidence="0">
                  <emma:literal>so</emma:literal>
                </emma:interpretation>
                <emma:interpretation id="interp1" emma:lang="en-AU" emma:confidence="0">
                  <emma:literal>o</emma:literal>
                </emma:interpretation>
                <emma:interpretation id="interp2" emma:lang="en-AU" emma:confidence="0">
                  <emma:literal>of</emma:literal>
                </emma:interpretation>
                <emma:interpretation id="interp3" emma:lang="en-AU" emma:confidence="0">
                  <emma:literal>Q</emma:literal>
                </emma:interpretation>
                <emma:interpretation id="interp4" emma:lang="en-AU" emma:confidence="0">
                  <emma:literal>or</emma:literal>
                </emma:interpretation>
              </emma:one-of>
            </emma:emma>
          </inkml:annotationXML>
          <inkml:trace contextRef="#ctx0" brushRef="#br0">202 19 633,'0'0'56,"0"0"-44,0 0-12,0 0 0,0 0 75,0 0 13,6 10 2,-6 5 1,0-1-26,0 1-5,-6 0 0,6-1-1,-5 11 0,0-11 0,-1 1 0,-5-1 0,6 1 1,-1 5 1,-5-6 0,0-4 0,6 5-21,-6-6-5,0 6-1,0-5 0,0-10 17,11 0 3,-6 9 1,6-9 0,-16 0-15,5 0-2,0-4-1,0 4 0,11 0-19,-6-5-4,1-10-1,0 5 0,-1 1-13,1-1 0,-1-5 8,1 1-8,10-1 0,-5 0 0,0 1 0,6 4 0,-6-5 0,5 6 8,1-1-8,-6-5 0,10 5 0,-4 1 0,-1 4 0,6-5 0,-5 5 9,-6 5-9,11-10 8,-11 10-8,16 0 8,-16 0-8,11-4 8,0 4-8,-11 0 13,17 4-2,-17-4-1,11 10 0,5-5 2,-5 5 1,-5 0 0,5-1 0,-11-9-3,0 0-1,0 15 0,0 0 0,0-6 2,0 1 0,-6 0 0,1 4 0,-1-4-3,-5 0 0,6 0 0,-6-5 0,5-1-8,1 1 8,5-5-8,-17 10 8,6-10 4,0 0 0,0 0 0,0-5 0,0 0 0,0 0 0,11 5 0,-11-9 0,1-6-12,4 5 0,1 1 0,5 9 0,-6-15 0,6 5 0,0 0 0,0 1 0,0 9 0,0-15 0,6 5-9,-1 1 9,1-1 0,-1 0 0,6 5 0,-6-5 0,12 6 0,-6-1 0,0 5 0,0-5 0,-11 5 0,11 0 0,-11 0 0,11 5 0,5 0 0,-16-5 0,0 0 0,6 14 0,-1 1 0,1-1 0,-1-4 0,-5 10 0,-5-6 0,-1 1 17,1 0-1,-1-1-1,1 1-15,-1-5 0,-5-6 8,6 6-8,5-10 0,0 0 0,-11 5 8,5-5-8,-10-5 8,5 0-8,0 0 11,5 1-11,1-6 12,-1 0-12,1 0 12,0-4-12,5 4 8,0-5-8,-6 6 0,6-6 0,6 5 8,-1-4-8,-5 4 0,5 0 0,6-5 0,-5 6 0,5 4 0,0-5 0,-6 0 0,12 5 0,-6 1 0,5-1 0,-5 5 9,6-5-9,-6 5 0,0 5 9,5-5-9,-5 0 12,-11 0-12,16 9 12,-5-4 6,-5 5 2,5 0 0,-6 0 0,1 4-20,-6 1 0,-6-1-13,1 1 5,-6 0 8,0 4 12,0 1-2,-5-1-1,-1 1-9,-5-6 0,6 1 0,5 0 0,-6-6-22,1 1 0,5 0 0,0 4-750,0-4-149</inkml:trace>
        </inkml:traceGroup>
      </inkml:traceGroup>
    </inkml:traceGroup>
  </inkml:traceGroup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21-04-20T03:34:12.562"/>
    </inkml:context>
    <inkml:brush xml:id="br0">
      <inkml:brushProperty name="width" value="0.13333" units="cm"/>
      <inkml:brushProperty name="height" value="0.133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3F100FD0-59D2-4617-8D2E-F8D173B69BB2}" emma:medium="tactile" emma:mode="ink">
          <msink:context xmlns:msink="http://schemas.microsoft.com/ink/2010/main" type="writingRegion" rotatedBoundingBox="9094,13482 9324,13482 9324,13750 9094,13750"/>
        </emma:interpretation>
      </emma:emma>
    </inkml:annotationXML>
    <inkml:traceGroup>
      <inkml:annotationXML>
        <emma:emma xmlns:emma="http://www.w3.org/2003/04/emma" version="1.0">
          <emma:interpretation id="{304D6CC4-7A61-4F59-95BF-70F85E92D695}" emma:medium="tactile" emma:mode="ink">
            <msink:context xmlns:msink="http://schemas.microsoft.com/ink/2010/main" type="paragraph" rotatedBoundingBox="9094,13482 9324,13482 9324,13750 9094,1375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B8ADD8F-2094-48ED-B87B-A9B5B987C068}" emma:medium="tactile" emma:mode="ink">
              <msink:context xmlns:msink="http://schemas.microsoft.com/ink/2010/main" type="line" rotatedBoundingBox="9094,13482 9324,13482 9324,13750 9094,13750"/>
            </emma:interpretation>
          </emma:emma>
        </inkml:annotationXML>
        <inkml:traceGroup>
          <inkml:annotationXML>
            <emma:emma xmlns:emma="http://www.w3.org/2003/04/emma" version="1.0">
              <emma:interpretation id="{7CF6F458-EAC1-4F13-8E85-0D97ECDA3D0A}" emma:medium="tactile" emma:mode="ink">
                <msink:context xmlns:msink="http://schemas.microsoft.com/ink/2010/main" type="inkWord" rotatedBoundingBox="9094,13482 9324,13482 9324,13750 9094,13750"/>
              </emma:interpretation>
              <emma:one-of disjunction-type="recognition" id="oneOf0">
                <emma:interpretation id="interp0" emma:lang="en-AU" emma:confidence="0">
                  <emma:literal>.</emma:literal>
                </emma:interpretation>
                <emma:interpretation id="interp1" emma:lang="en-AU" emma:confidence="0">
                  <emma:literal>s</emma:literal>
                </emma:interpretation>
                <emma:interpretation id="interp2" emma:lang="en-AU" emma:confidence="0">
                  <emma:literal>&amp;</emma:literal>
                </emma:interpretation>
                <emma:interpretation id="interp3" emma:lang="en-AU" emma:confidence="0">
                  <emma:literal>O</emma:literal>
                </emma:interpretation>
                <emma:interpretation id="interp4" emma:lang="en-AU" emma:confidence="0">
                  <emma:literal>8</emma:literal>
                </emma:interpretation>
              </emma:one-of>
            </emma:emma>
          </inkml:annotationXML>
          <inkml:trace contextRef="#ctx0" brushRef="#br0">200 228 921,'0'0'40,"0"0"10,0 0-40,0 0-10,0 0 0,0 0 0,0 0 77,0 0 14,0 0 2,0 0 1,-6 5-22,6-5-5,0 0-1,0 0 0,-11-5-2,11 5 0,0 0 0,0 0 0,0 0-8,0 0-3,0 0 0,0 0 0,0 0-33,0 0-8,0 0 0,0 0-1,0 0 42,0 0 9,0 0 2,0 0 0,0 0-54,0 0-10,0 10 0,0-10 0,0 0 0,0 0 0,0 0 0,0 0 0,-5 15 0,5-15 0,0 0 0,0 0 0,0 0 0,0 0 0,0 0 0,0 0 0,0 0 0,0 0 0,-11-5 0,0-5 0,-6 5 0,12-5 0,-6 1 0,5 4 0,1-5 0,-1 0 0,6 1 0,-5-1 0,5-5 0,-6 5 0,6-4 0,6 4 0,-6-5 0,5 6 0,1-6 0,-1 5 0,1 1 34,-6 9 2,5-10 1,1 5 0,10-5-8,-10 5-1,-6 5-1,0 0 0,0 0-27,0 0-19,16 10 3,-5-5 1,-11-5 15,11 15 0,-5-1 12,5 1-12,-11-1 14,5 6-4,-5-5-1,0-1 0,-11 1-9,6-1 0,10-4 0,-5 5 0,0-5 0,-5-1 0,-6 1 0,-6 0 0,6-5 0,6 0 0,-12-1 0,6 1 0,0-5 0,-5-5 0,10 5 0,-10-4 0,5-1 0,0-5 0,0 5 0,0-5 0,0 1 0,0-1 0,11 5 0,-5-10 0,-1 6 0,1-1 0,10 0 0,1 0 0,-6-4 0,5 4 0,-5 0 0,11 0 0,6 1 0,-1-6 0,-16 5 0,16-4 0,6 4 12,0-5-4,-11 6 0,0 4 0,6-5-8,-1 5 12,1 0-12,-17 5 12,0 0-22,0 0-4,16 5-1,-16-5 0,0 0 31,0 15 5,6-1 2,5 6 0,-6-1-37,-10 1-7,-6 4-2,11-4 0,5-1 23,-10 1 13,-17-6-1,5 1-1,6 0-11,0-6-14,-5-4 3,-1 0 1,1-5 10,-1 0-8,17 0 8,-5-10-8,-17 5 8,11-4 0,6-1 0,5-5 0,-6 1 0,1-1 0,-1 0 0,6 1 0,11 4 0,-5-5 0,-6 1 0,0 4 0,5-5 14,1 6-2,-1-1 0,6 0 0,0 5 2,0 0 0,-11 5 0,0 0 0,0 0-14,0 0 9,16 5-9,-5 10 8,-11-5-8,0 4 8,17 1-8,-6 0 8,5 4-32,-10-4-8,-1 4 0,-5 1-1064</inkml:trace>
        </inkml:traceGroup>
      </inkml:traceGroup>
    </inkml:traceGroup>
  </inkml:traceGroup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21-04-20T03:38:57.285"/>
    </inkml:context>
    <inkml:brush xml:id="br0">
      <inkml:brushProperty name="width" value="0.13333" units="cm"/>
      <inkml:brushProperty name="height" value="0.13333" units="cm"/>
      <inkml:brushProperty name="color" value="#3165BB"/>
      <inkml:brushProperty name="fitToCurve" value="1"/>
    </inkml:brush>
  </inkml:definitions>
  <inkml:trace contextRef="#ctx0" brushRef="#br0">4 268 172,'0'0'16,"0"0"-16,0 0 0,0 0 0,0 0 167,0 0 30,0 0 7,0 0 0,0 0-92,0 0-18,0 0-4,0 0-1,11-10-6,-11 10-2,5-10 0,6 0 0,-11 10-21,11-9-4,-11 9 0,0 0-1,0 0-19,6-5-3,-6 5-1,0 0 0,0 0-16,11-5-4,5 5-1,-16 0 0,0 0-11,0 0 10,0 0-10,11 5 10,-11-5-10,11 5 10,-11-5-10,0 9 10,0-9-10,0 10 0,0 5 0,0-5 8,0-10-8,0 9 0,-11-4 0,0 5 8,11-10-8,-11 0 0,0 0 9,0 0-9,0-5 0,11 5 0,-11-5 0,11 5 0,-5-10 0,-1 1 0,1-1 0,5 0 0,0 0 0,0-4 0,0 4 0,0-5 0,0 1 0,0-1 9,0 1 0,0 4 0,5-5-9,6 5-12,-5 1 2,10-1 1,-16 0 9,6 0 12,-6 10-2,11-4-1,-11 4-9,11-5 0,-11 5 0,16 0 0,-5 0 0,0 5 0,-11-5 0,11 9 0,5 1 36,-16 0 6,6 4 1,5 1 0,-6-5-18,1 4-3,-6 1-1,0 5 0,0-6-21,0 1 0,0-5 0,0-10 0,-6 14 0,1 1 0,-1-10 0,1 4 0,-1-4 0,6-5 0,-10 10 0,-1-5 0,11-5 0,-11 0 0,-6 0 0,6 0 0,11 0-8,0 0 8,-5-10-8,-6 0 8,5 6-9,1-6 9,5 10-10,0-15 10,0 5 0,5 1-9,1-1 9,-1 5 0,1-5 0,-1 1-8,1 4 8,-1-5 0,6 5 0,0 0 0,-11 5 0,17-5 0,-7-4 0,-10 9 0,11 0 0,-11 0 0,11 0 15,-11 0-2,11 4 0,11 6 0,-22 0-13,11 5-12,-5-1 3,-6 6 0,0-1 9,0 1 0,0-6 8,0 6-8,0-1 0,0-4 8,0 0-8,0-15 0,-6 14 0,1-4 9,5-10-9,0 0 0,0 0 0,-6 5 0,-5 0 0,0 0 0,0-5 0,6-5 0,-6 0 0,5-5 0,6 0 0,-10 1 0,10-1 0,-6 0 0,6 0 0,0 1 0,0-1 0,0 10 0,6-15 0,4 5 0,-10 1 0,11-1 0,-5 0 0,5 5 0,0-4 0,-11 9 0,16-10 0,-16 5 0,11 0 0,-11 5 0,11-5 0,6 5 0,-17 0 0,11 5 0,0-5 15,-11 0-4,5 10-1,1 4 0,-1-4-10,1 0 8,-6-10-8,0 15 8,-6-6-8,6 6 8,-5-5-8,5-10 8,-6 9-8,1 1 0,-1 0 0,-5 0 8,11-10-8,-5 5 0,-12-5 0,6 4 8,0-4-8,11-4 0,-16 4 9,5-5-9,0 0 0,5 0 0,6 5 0,-5-10 0,-1 5 0,6 5 0,-10-14 0,10 4 0,0 0 0,0 10-8,0-10 8,0 1 0,0 9-8,10-10 8,-4 0-8,-1 5 8,6 0 0,0-4-8,0 4 8,0 0 0,0 0 0,0 0 0,6 5 0,-6-5 0,-11 5 0,16 5 0,-5-5 0,6 5 0,-17-5-16,0 0 1,0 0 1,0 15 0,11-1 14,-6 1 0,-10 0 0,5-1 0,5 1 0,-5-1 0,0-4 0,0-10 0,-5 15 20,-1-5 8,6-10 0,-5 4 1,-17 6-46,11-5-10,-6-5-1,1 0-1,-1 0 54,6 0 11,-11-5 3,6 0 0,5 0-28,-5-4-11,-1 4 8,6-5-8,0-5 0,0 6 8,-5-6-8,10-4 0,-5 4 0,11-5 0,0 1 0,0-1 0,0-4 20,0 9 0,0-4-1,6 4 0,-1-4-29,1 4-6,-1 1 0,6-1-1,0 0 27,0 6 6,0-6 0,6 10 1,-7-5-17,1 10 0,-5-9-13,-6 9 5,16 0 8,-5 4 9,-11-4-1,11 5-8,0 5 8,-11 5-8,6 4 0,-6 1 0,0 4 0,0 0 0,-6 6 0,1-6 0,-1 5 9,6-4 2,0-1 0,-11-4 0,0-6-20,6 1-4,-6-1-1,0-4 0,5 0-38,-4-5-7,10-5-1,-11 5-617,0-10-123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21-04-20T03:39:19.103"/>
    </inkml:context>
    <inkml:brush xml:id="br0">
      <inkml:brushProperty name="width" value="0.13333" units="cm"/>
      <inkml:brushProperty name="height" value="0.13333" units="cm"/>
      <inkml:brushProperty name="color" value="#3165BB"/>
      <inkml:brushProperty name="fitToCurve" value="1"/>
    </inkml:brush>
  </inkml:definitions>
  <inkml:trace contextRef="#ctx0" brushRef="#br0">4 268 172,'0'0'16,"0"0"-16,0 0 0,0 0 0,0 0 167,0 0 30,0 0 7,0 0 0,0 0-92,0 0-18,0 0-4,0 0-1,11-10-6,-11 10-2,5-10 0,6 0 0,-11 10-21,11-9-4,-11 9 0,0 0-1,0 0-19,6-5-3,-6 5-1,0 0 0,0 0-16,11-5-4,5 5-1,-16 0 0,0 0-11,0 0 10,0 0-10,11 5 10,-11-5-10,11 5 10,-11-5-10,0 9 10,0-9-10,0 10 0,0 5 0,0-5 8,0-10-8,0 9 0,-11-4 0,0 5 8,11-10-8,-11 0 0,0 0 9,0 0-9,0-5 0,11 5 0,-11-5 0,11 5 0,-5-10 0,-1 1 0,1-1 0,5 0 0,0 0 0,0-4 0,0 4 0,0-5 0,0 1 0,0-1 9,0 1 0,0 4 0,5-5-9,6 5-12,-5 1 2,10-1 1,-16 0 9,6 0 12,-6 10-2,11-4-1,-11 4-9,11-5 0,-11 5 0,16 0 0,-5 0 0,0 5 0,-11-5 0,11 9 0,5 1 36,-16 0 6,6 4 1,5 1 0,-6-5-18,1 4-3,-6 1-1,0 5 0,0-6-21,0 1 0,0-5 0,0-10 0,-6 14 0,1 1 0,-1-10 0,1 4 0,-1-4 0,6-5 0,-10 10 0,-1-5 0,11-5 0,-11 0 0,-6 0 0,6 0 0,11 0-8,0 0 8,-5-10-8,-6 0 8,5 6-9,1-6 9,5 10-10,0-15 10,0 5 0,5 1-9,1-1 9,-1 5 0,1-5 0,-1 1-8,1 4 8,-1-5 0,6 5 0,0 0 0,-11 5 0,17-5 0,-7-4 0,-10 9 0,11 0 0,-11 0 0,11 0 15,-11 0-2,11 4 0,11 6 0,-22 0-13,11 5-12,-5-1 3,-6 6 0,0-1 9,0 1 0,0-6 8,0 6-8,0-1 0,0-4 8,0 0-8,0-15 0,-6 14 0,1-4 9,5-10-9,0 0 0,0 0 0,-6 5 0,-5 0 0,0 0 0,0-5 0,6-5 0,-6 0 0,5-5 0,6 0 0,-10 1 0,10-1 0,-6 0 0,6 0 0,0 1 0,0-1 0,0 10 0,6-15 0,4 5 0,-10 1 0,11-1 0,-5 0 0,5 5 0,0-4 0,-11 9 0,16-10 0,-16 5 0,11 0 0,-11 5 0,11-5 0,6 5 0,-17 0 0,11 5 0,0-5 15,-11 0-4,5 10-1,1 4 0,-1-4-10,1 0 8,-6-10-8,0 15 8,-6-6-8,6 6 8,-5-5-8,5-10 8,-6 9-8,1 1 0,-1 0 0,-5 0 8,11-10-8,-5 5 0,-12-5 0,6 4 8,0-4-8,11-4 0,-16 4 9,5-5-9,0 0 0,5 0 0,6 5 0,-5-10 0,-1 5 0,6 5 0,-10-14 0,10 4 0,0 0 0,0 10-8,0-10 8,0 1 0,0 9-8,10-10 8,-4 0-8,-1 5 8,6 0 0,0-4-8,0 4 8,0 0 0,0 0 0,0 0 0,6 5 0,-6-5 0,-11 5 0,16 5 0,-5-5 0,6 5 0,-17-5-16,0 0 1,0 0 1,0 15 0,11-1 14,-6 1 0,-10 0 0,5-1 0,5 1 0,-5-1 0,0-4 0,0-10 0,-5 15 20,-1-5 8,6-10 0,-5 4 1,-17 6-46,11-5-10,-6-5-1,1 0-1,-1 0 54,6 0 11,-11-5 3,6 0 0,5 0-28,-5-4-11,-1 4 8,6-5-8,0-5 0,0 6 8,-5-6-8,10-4 0,-5 4 0,11-5 0,0 1 0,0-1 0,0-4 20,0 9 0,0-4-1,6 4 0,-1-4-29,1 4-6,-1 1 0,6-1-1,0 0 27,0 6 6,0-6 0,6 10 1,-7-5-17,1 10 0,-5-9-13,-6 9 5,16 0 8,-5 4 9,-11-4-1,11 5-8,0 5 8,-11 5-8,6 4 0,-6 1 0,0 4 0,0 0 0,-6 6 0,1-6 0,-1 5 9,6-4 2,0-1 0,-11-4 0,0-6-20,6 1-4,-6-1-1,0-4 0,5 0-38,-4-5-7,10-5-1,-11 5-617,0-10-123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21-04-20T03:39:19.103"/>
    </inkml:context>
    <inkml:brush xml:id="br0">
      <inkml:brushProperty name="width" value="0.13333" units="cm"/>
      <inkml:brushProperty name="height" value="0.13333" units="cm"/>
      <inkml:brushProperty name="color" value="#3165BB"/>
      <inkml:brushProperty name="fitToCurve" value="1"/>
    </inkml:brush>
  </inkml:definitions>
  <inkml:trace contextRef="#ctx0" brushRef="#br0">4 268 172,'0'0'16,"0"0"-16,0 0 0,0 0 0,0 0 167,0 0 30,0 0 7,0 0 0,0 0-92,0 0-18,0 0-4,0 0-1,11-10-6,-11 10-2,5-10 0,6 0 0,-11 10-21,11-9-4,-11 9 0,0 0-1,0 0-19,6-5-3,-6 5-1,0 0 0,0 0-16,11-5-4,5 5-1,-16 0 0,0 0-11,0 0 10,0 0-10,11 5 10,-11-5-10,11 5 10,-11-5-10,0 9 10,0-9-10,0 10 0,0 5 0,0-5 8,0-10-8,0 9 0,-11-4 0,0 5 8,11-10-8,-11 0 0,0 0 9,0 0-9,0-5 0,11 5 0,-11-5 0,11 5 0,-5-10 0,-1 1 0,1-1 0,5 0 0,0 0 0,0-4 0,0 4 0,0-5 0,0 1 0,0-1 9,0 1 0,0 4 0,5-5-9,6 5-12,-5 1 2,10-1 1,-16 0 9,6 0 12,-6 10-2,11-4-1,-11 4-9,11-5 0,-11 5 0,16 0 0,-5 0 0,0 5 0,-11-5 0,11 9 0,5 1 36,-16 0 6,6 4 1,5 1 0,-6-5-18,1 4-3,-6 1-1,0 5 0,0-6-21,0 1 0,0-5 0,0-10 0,-6 14 0,1 1 0,-1-10 0,1 4 0,-1-4 0,6-5 0,-10 10 0,-1-5 0,11-5 0,-11 0 0,-6 0 0,6 0 0,11 0-8,0 0 8,-5-10-8,-6 0 8,5 6-9,1-6 9,5 10-10,0-15 10,0 5 0,5 1-9,1-1 9,-1 5 0,1-5 0,-1 1-8,1 4 8,-1-5 0,6 5 0,0 0 0,-11 5 0,17-5 0,-7-4 0,-10 9 0,11 0 0,-11 0 0,11 0 15,-11 0-2,11 4 0,11 6 0,-22 0-13,11 5-12,-5-1 3,-6 6 0,0-1 9,0 1 0,0-6 8,0 6-8,0-1 0,0-4 8,0 0-8,0-15 0,-6 14 0,1-4 9,5-10-9,0 0 0,0 0 0,-6 5 0,-5 0 0,0 0 0,0-5 0,6-5 0,-6 0 0,5-5 0,6 0 0,-10 1 0,10-1 0,-6 0 0,6 0 0,0 1 0,0-1 0,0 10 0,6-15 0,4 5 0,-10 1 0,11-1 0,-5 0 0,5 5 0,0-4 0,-11 9 0,16-10 0,-16 5 0,11 0 0,-11 5 0,11-5 0,6 5 0,-17 0 0,11 5 0,0-5 15,-11 0-4,5 10-1,1 4 0,-1-4-10,1 0 8,-6-10-8,0 15 8,-6-6-8,6 6 8,-5-5-8,5-10 8,-6 9-8,1 1 0,-1 0 0,-5 0 8,11-10-8,-5 5 0,-12-5 0,6 4 8,0-4-8,11-4 0,-16 4 9,5-5-9,0 0 0,5 0 0,6 5 0,-5-10 0,-1 5 0,6 5 0,-10-14 0,10 4 0,0 0 0,0 10-8,0-10 8,0 1 0,0 9-8,10-10 8,-4 0-8,-1 5 8,6 0 0,0-4-8,0 4 8,0 0 0,0 0 0,0 0 0,6 5 0,-6-5 0,-11 5 0,16 5 0,-5-5 0,6 5 0,-17-5-16,0 0 1,0 0 1,0 15 0,11-1 14,-6 1 0,-10 0 0,5-1 0,5 1 0,-5-1 0,0-4 0,0-10 0,-5 15 20,-1-5 8,6-10 0,-5 4 1,-17 6-46,11-5-10,-6-5-1,1 0-1,-1 0 54,6 0 11,-11-5 3,6 0 0,5 0-28,-5-4-11,-1 4 8,6-5-8,0-5 0,0 6 8,-5-6-8,10-4 0,-5 4 0,11-5 0,0 1 0,0-1 0,0-4 20,0 9 0,0-4-1,6 4 0,-1-4-29,1 4-6,-1 1 0,6-1-1,0 0 27,0 6 6,0-6 0,6 10 1,-7-5-17,1 10 0,-5-9-13,-6 9 5,16 0 8,-5 4 9,-11-4-1,11 5-8,0 5 8,-11 5-8,6 4 0,-6 1 0,0 4 0,0 0 0,-6 6 0,1-6 0,-1 5 9,6-4 2,0-1 0,-11-4 0,0-6-20,6 1-4,-6-1-1,0-4 0,5 0-38,-4-5-7,10-5-1,-11 5-617,0-10-123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5C26A2-E6D3-4FD8-90B1-7469BEF451EF}" type="datetimeFigureOut">
              <a:rPr lang="en-AU" smtClean="0"/>
              <a:t>17/03/2022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6D9329-E501-4AF3-9004-DE74661E42D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445767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64570-5939-43EF-9B7B-854F84FD3A97}" type="datetimeFigureOut">
              <a:rPr lang="en-AU" smtClean="0"/>
              <a:t>17/03/2022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0D8769-0E83-4683-82FB-4EA77C663467}" type="slidenum">
              <a:rPr lang="en-AU" smtClean="0"/>
              <a:t>‹#›</a:t>
            </a:fld>
            <a:endParaRPr lang="en-AU"/>
          </a:p>
        </p:txBody>
      </p:sp>
      <p:sp>
        <p:nvSpPr>
          <p:cNvPr id="7" name="Title 1"/>
          <p:cNvSpPr txBox="1">
            <a:spLocks/>
          </p:cNvSpPr>
          <p:nvPr userDrawn="1"/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 smtClean="0"/>
              <a:t>EDIT TITLE</a:t>
            </a:r>
            <a:endParaRPr lang="en-AU" dirty="0"/>
          </a:p>
        </p:txBody>
      </p:sp>
      <p:sp>
        <p:nvSpPr>
          <p:cNvPr id="8" name="Subtitle 2"/>
          <p:cNvSpPr txBox="1">
            <a:spLocks/>
          </p:cNvSpPr>
          <p:nvPr userDrawn="1"/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mtClean="0"/>
              <a:t>Lesson Topic/ Date</a:t>
            </a:r>
            <a:endParaRPr lang="en-AU" dirty="0"/>
          </a:p>
        </p:txBody>
      </p:sp>
      <p:sp>
        <p:nvSpPr>
          <p:cNvPr id="9" name="Rectangle 8"/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noFill/>
          <a:ln w="190500" cap="flat" cmpd="sng">
            <a:gradFill>
              <a:gsLst>
                <a:gs pos="100000">
                  <a:srgbClr val="01244E"/>
                </a:gs>
                <a:gs pos="0">
                  <a:srgbClr val="94B5E0"/>
                </a:gs>
              </a:gsLst>
              <a:lin ang="5400000" scaled="0"/>
            </a:gra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1813" y="5671455"/>
            <a:ext cx="1049557" cy="1049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3529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sson Clos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10"/>
          <p:cNvSpPr>
            <a:spLocks noGrp="1"/>
          </p:cNvSpPr>
          <p:nvPr>
            <p:ph sz="half" idx="1"/>
          </p:nvPr>
        </p:nvSpPr>
        <p:spPr>
          <a:xfrm>
            <a:off x="838200" y="877084"/>
            <a:ext cx="10515600" cy="228521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Content Placeholder 11"/>
          <p:cNvSpPr>
            <a:spLocks noGrp="1"/>
          </p:cNvSpPr>
          <p:nvPr>
            <p:ph sz="half" idx="2"/>
          </p:nvPr>
        </p:nvSpPr>
        <p:spPr>
          <a:xfrm>
            <a:off x="838200" y="3879590"/>
            <a:ext cx="10515600" cy="249963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0" y="-44335"/>
            <a:ext cx="12192000" cy="6858000"/>
          </a:xfrm>
          <a:prstGeom prst="rect">
            <a:avLst/>
          </a:prstGeom>
          <a:noFill/>
          <a:ln w="190500" cap="flat" cmpd="sng">
            <a:gradFill>
              <a:gsLst>
                <a:gs pos="100000">
                  <a:srgbClr val="01244E"/>
                </a:gs>
                <a:gs pos="0">
                  <a:srgbClr val="94B5E0"/>
                </a:gs>
              </a:gsLst>
              <a:lin ang="5400000" scaled="0"/>
            </a:gra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8014" y="5747656"/>
            <a:ext cx="975044" cy="975044"/>
          </a:xfrm>
          <a:prstGeom prst="rect">
            <a:avLst/>
          </a:prstGeom>
        </p:spPr>
      </p:pic>
      <p:sp>
        <p:nvSpPr>
          <p:cNvPr id="11" name="Pentagon 10"/>
          <p:cNvSpPr/>
          <p:nvPr userDrawn="1"/>
        </p:nvSpPr>
        <p:spPr>
          <a:xfrm>
            <a:off x="88638" y="48093"/>
            <a:ext cx="2835537" cy="545841"/>
          </a:xfrm>
          <a:prstGeom prst="homePlate">
            <a:avLst/>
          </a:prstGeom>
          <a:solidFill>
            <a:srgbClr val="01244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3200" dirty="0" smtClean="0"/>
              <a:t>Lesson Closure</a:t>
            </a:r>
            <a:endParaRPr lang="en-AU" sz="3200" dirty="0"/>
          </a:p>
        </p:txBody>
      </p:sp>
      <p:sp>
        <p:nvSpPr>
          <p:cNvPr id="12" name="Pentagon 11"/>
          <p:cNvSpPr/>
          <p:nvPr userDrawn="1"/>
        </p:nvSpPr>
        <p:spPr>
          <a:xfrm>
            <a:off x="88638" y="3248025"/>
            <a:ext cx="2340237" cy="545841"/>
          </a:xfrm>
          <a:prstGeom prst="homePlate">
            <a:avLst/>
          </a:prstGeom>
          <a:solidFill>
            <a:srgbClr val="01244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3200" dirty="0" smtClean="0"/>
              <a:t>Skill Closure</a:t>
            </a:r>
            <a:endParaRPr lang="en-AU" sz="3200" dirty="0"/>
          </a:p>
        </p:txBody>
      </p:sp>
    </p:spTree>
    <p:extLst>
      <p:ext uri="{BB962C8B-B14F-4D97-AF65-F5344CB8AC3E}">
        <p14:creationId xmlns:p14="http://schemas.microsoft.com/office/powerpoint/2010/main" val="27510579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14ADA-8B9F-4ECF-9857-DA0E09389161}" type="datetimeFigureOut">
              <a:rPr lang="en-AU" smtClean="0"/>
              <a:t>17/03/2022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AFD57-68CF-4DF2-BA7E-BB906AB4CDA9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4180065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FF137-0809-4DAA-8E3C-28073C2EEE2A}" type="datetimeFigureOut">
              <a:rPr lang="en-AU" smtClean="0"/>
              <a:t>17/03/2022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C39D7-84E0-46E1-9BB0-376D921FF78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611700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mp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64570-5939-43EF-9B7B-854F84FD3A97}" type="datetimeFigureOut">
              <a:rPr lang="en-AU" smtClean="0"/>
              <a:t>17/03/2022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0D8769-0E83-4683-82FB-4EA77C663467}" type="slidenum">
              <a:rPr lang="en-AU" smtClean="0"/>
              <a:t>‹#›</a:t>
            </a:fld>
            <a:endParaRPr lang="en-AU"/>
          </a:p>
        </p:txBody>
      </p:sp>
      <p:sp>
        <p:nvSpPr>
          <p:cNvPr id="7" name="Content Placeholder 2"/>
          <p:cNvSpPr>
            <a:spLocks noGrp="1"/>
          </p:cNvSpPr>
          <p:nvPr>
            <p:ph idx="13" hasCustomPrompt="1"/>
          </p:nvPr>
        </p:nvSpPr>
        <p:spPr>
          <a:xfrm>
            <a:off x="838200" y="1023257"/>
            <a:ext cx="10515600" cy="1785257"/>
          </a:xfrm>
        </p:spPr>
        <p:txBody>
          <a:bodyPr/>
          <a:lstStyle/>
          <a:p>
            <a:pPr marL="0" indent="0">
              <a:buNone/>
            </a:pPr>
            <a:r>
              <a:rPr lang="en-AU" dirty="0" smtClean="0"/>
              <a:t>This slide is designed so that you can copy the prompt box you need and insert it into your slides.</a:t>
            </a:r>
          </a:p>
          <a:p>
            <a:pPr marL="0" indent="0">
              <a:buNone/>
            </a:pPr>
            <a:r>
              <a:rPr lang="en-AU" dirty="0" smtClean="0"/>
              <a:t>This slide is hidden and will not be included when presenting your lesson.</a:t>
            </a:r>
            <a:endParaRPr lang="en-AU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-149628"/>
            <a:ext cx="12192000" cy="6858000"/>
          </a:xfrm>
          <a:prstGeom prst="rect">
            <a:avLst/>
          </a:prstGeom>
          <a:noFill/>
          <a:ln w="190500" cap="flat" cmpd="sng">
            <a:gradFill>
              <a:gsLst>
                <a:gs pos="100000">
                  <a:srgbClr val="01244E"/>
                </a:gs>
                <a:gs pos="0">
                  <a:srgbClr val="94B5E0"/>
                </a:gs>
              </a:gsLst>
              <a:lin ang="5400000" scaled="0"/>
            </a:gra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1813" y="5671455"/>
            <a:ext cx="1049557" cy="1049557"/>
          </a:xfrm>
          <a:prstGeom prst="rect">
            <a:avLst/>
          </a:prstGeom>
        </p:spPr>
      </p:pic>
      <p:grpSp>
        <p:nvGrpSpPr>
          <p:cNvPr id="11" name="Group 10"/>
          <p:cNvGrpSpPr/>
          <p:nvPr userDrawn="1"/>
        </p:nvGrpSpPr>
        <p:grpSpPr>
          <a:xfrm>
            <a:off x="2823158" y="3602071"/>
            <a:ext cx="2035630" cy="971026"/>
            <a:chOff x="2813050" y="3602071"/>
            <a:chExt cx="2035630" cy="971026"/>
          </a:xfrm>
        </p:grpSpPr>
        <p:sp>
          <p:nvSpPr>
            <p:cNvPr id="12" name="Rectangle 11"/>
            <p:cNvSpPr/>
            <p:nvPr/>
          </p:nvSpPr>
          <p:spPr>
            <a:xfrm>
              <a:off x="2813051" y="3931961"/>
              <a:ext cx="2035629" cy="641136"/>
            </a:xfrm>
            <a:prstGeom prst="rect">
              <a:avLst/>
            </a:prstGeom>
            <a:solidFill>
              <a:srgbClr val="8E4FC9">
                <a:alpha val="60000"/>
              </a:srgbClr>
            </a:solidFill>
            <a:ln>
              <a:solidFill>
                <a:srgbClr val="005C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>
                <a:solidFill>
                  <a:schemeClr val="tx1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813050" y="3602071"/>
              <a:ext cx="2035629" cy="307777"/>
            </a:xfrm>
            <a:prstGeom prst="rect">
              <a:avLst/>
            </a:prstGeom>
            <a:solidFill>
              <a:srgbClr val="8A2BE2"/>
            </a:solidFill>
            <a:ln>
              <a:solidFill>
                <a:srgbClr val="005C4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AU" sz="1400" b="1" dirty="0" smtClean="0">
                  <a:solidFill>
                    <a:schemeClr val="bg1"/>
                  </a:solidFill>
                </a:rPr>
                <a:t>VOCABULARY</a:t>
              </a:r>
              <a:endParaRPr lang="en-AU" sz="1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4" name="Group 13"/>
          <p:cNvGrpSpPr/>
          <p:nvPr userDrawn="1"/>
        </p:nvGrpSpPr>
        <p:grpSpPr>
          <a:xfrm>
            <a:off x="4975225" y="3602071"/>
            <a:ext cx="2035629" cy="971026"/>
            <a:chOff x="4965700" y="3602071"/>
            <a:chExt cx="2035629" cy="971026"/>
          </a:xfrm>
        </p:grpSpPr>
        <p:sp>
          <p:nvSpPr>
            <p:cNvPr id="15" name="TextBox 14"/>
            <p:cNvSpPr txBox="1"/>
            <p:nvPr/>
          </p:nvSpPr>
          <p:spPr>
            <a:xfrm>
              <a:off x="4965700" y="3602071"/>
              <a:ext cx="2035629" cy="307777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005C4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AU" sz="1400" b="1" dirty="0" smtClean="0">
                  <a:solidFill>
                    <a:schemeClr val="bg1"/>
                  </a:solidFill>
                </a:rPr>
                <a:t>EXTENSION</a:t>
              </a:r>
              <a:endParaRPr lang="en-AU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965700" y="3931961"/>
              <a:ext cx="2035629" cy="641136"/>
            </a:xfrm>
            <a:prstGeom prst="rect">
              <a:avLst/>
            </a:prstGeom>
            <a:solidFill>
              <a:srgbClr val="E6B82E">
                <a:alpha val="60000"/>
              </a:srgbClr>
            </a:solidFill>
            <a:ln>
              <a:solidFill>
                <a:srgbClr val="005C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7" name="Group 16"/>
          <p:cNvGrpSpPr/>
          <p:nvPr userDrawn="1"/>
        </p:nvGrpSpPr>
        <p:grpSpPr>
          <a:xfrm>
            <a:off x="7113813" y="3602071"/>
            <a:ext cx="2035630" cy="971026"/>
            <a:chOff x="7094763" y="3602071"/>
            <a:chExt cx="2035630" cy="971026"/>
          </a:xfrm>
        </p:grpSpPr>
        <p:sp>
          <p:nvSpPr>
            <p:cNvPr id="18" name="TextBox 17"/>
            <p:cNvSpPr txBox="1"/>
            <p:nvPr/>
          </p:nvSpPr>
          <p:spPr>
            <a:xfrm>
              <a:off x="7094764" y="3602071"/>
              <a:ext cx="2035629" cy="307777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5C4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AU" sz="1400" b="1" dirty="0" smtClean="0">
                  <a:solidFill>
                    <a:schemeClr val="bg1"/>
                  </a:solidFill>
                </a:rPr>
                <a:t>HINT</a:t>
              </a:r>
              <a:endParaRPr lang="en-AU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7094763" y="3931961"/>
              <a:ext cx="2035629" cy="641136"/>
            </a:xfrm>
            <a:prstGeom prst="rect">
              <a:avLst/>
            </a:prstGeom>
            <a:solidFill>
              <a:srgbClr val="1E9654">
                <a:alpha val="60000"/>
              </a:srgbClr>
            </a:solidFill>
            <a:ln>
              <a:solidFill>
                <a:srgbClr val="005C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0" name="Group 19"/>
          <p:cNvGrpSpPr/>
          <p:nvPr userDrawn="1"/>
        </p:nvGrpSpPr>
        <p:grpSpPr>
          <a:xfrm>
            <a:off x="660399" y="3602071"/>
            <a:ext cx="2035630" cy="971026"/>
            <a:chOff x="660399" y="3602071"/>
            <a:chExt cx="2035630" cy="971026"/>
          </a:xfrm>
        </p:grpSpPr>
        <p:sp>
          <p:nvSpPr>
            <p:cNvPr id="21" name="TextBox 20"/>
            <p:cNvSpPr txBox="1"/>
            <p:nvPr/>
          </p:nvSpPr>
          <p:spPr>
            <a:xfrm>
              <a:off x="660400" y="3602071"/>
              <a:ext cx="2035629" cy="307777"/>
            </a:xfrm>
            <a:prstGeom prst="rect">
              <a:avLst/>
            </a:prstGeom>
            <a:solidFill>
              <a:srgbClr val="01244E"/>
            </a:solidFill>
            <a:ln>
              <a:solidFill>
                <a:srgbClr val="005C4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AU" sz="1400" b="1" dirty="0" smtClean="0">
                  <a:solidFill>
                    <a:schemeClr val="bg1"/>
                  </a:solidFill>
                </a:rPr>
                <a:t>CFU 1</a:t>
              </a:r>
              <a:endParaRPr lang="en-AU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660399" y="3931961"/>
              <a:ext cx="2035629" cy="641136"/>
            </a:xfrm>
            <a:prstGeom prst="rect">
              <a:avLst/>
            </a:prstGeom>
            <a:solidFill>
              <a:srgbClr val="163B68">
                <a:alpha val="60000"/>
              </a:srgbClr>
            </a:solidFill>
            <a:ln>
              <a:solidFill>
                <a:srgbClr val="005C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>
                <a:solidFill>
                  <a:schemeClr val="tx1"/>
                </a:solidFill>
              </a:endParaRPr>
            </a:p>
          </p:txBody>
        </p:sp>
      </p:grpSp>
      <p:sp>
        <p:nvSpPr>
          <p:cNvPr id="23" name="Pentagon 22"/>
          <p:cNvSpPr/>
          <p:nvPr userDrawn="1"/>
        </p:nvSpPr>
        <p:spPr>
          <a:xfrm>
            <a:off x="94181" y="-59847"/>
            <a:ext cx="3839549" cy="545841"/>
          </a:xfrm>
          <a:prstGeom prst="homePlate">
            <a:avLst/>
          </a:prstGeom>
          <a:solidFill>
            <a:srgbClr val="01244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3200" dirty="0" smtClean="0"/>
              <a:t>Prompt Box Slide</a:t>
            </a:r>
            <a:endParaRPr lang="en-AU" sz="3200" dirty="0"/>
          </a:p>
        </p:txBody>
      </p:sp>
    </p:spTree>
    <p:extLst>
      <p:ext uri="{BB962C8B-B14F-4D97-AF65-F5344CB8AC3E}">
        <p14:creationId xmlns:p14="http://schemas.microsoft.com/office/powerpoint/2010/main" val="9949325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ily Re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90500" cap="flat" cmpd="sng">
            <a:gradFill>
              <a:gsLst>
                <a:gs pos="100000">
                  <a:srgbClr val="01244E"/>
                </a:gs>
                <a:gs pos="0">
                  <a:srgbClr val="94B5E0"/>
                </a:gs>
              </a:gsLst>
              <a:lin ang="5400000" scaled="0"/>
            </a:gra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8014" y="5747656"/>
            <a:ext cx="975044" cy="975044"/>
          </a:xfrm>
          <a:prstGeom prst="rect">
            <a:avLst/>
          </a:prstGeom>
        </p:spPr>
      </p:pic>
      <p:sp>
        <p:nvSpPr>
          <p:cNvPr id="10" name="AutoShape 2" descr="data:image/png;base64,iVBORw0KGgoAAAANSUhEUgAAAf8AAAEOCAYAAACHPx4CAAAxEUlEQVR42u2d93tV1b6v79+z+W0fOd69gyBoVDCCAqEIHIIUg4fg3ogQKYfLBs7GDRaKBAm9Q0B6KNKLEiAovRo6gZCEpnT43vMZ95nzzrWyahop7/s848mac8y25pgZ72hzjf915rZZfQwAAABQOf4X8gcAAED+yB8AAAD5I38AAADkj/wBAACQP/IHAACo5/J/4+02cSX82cix1uqtd/zlfaeLrV3HLn74U5MmIcuKDx73z680tdzlG5I+NwAAALwE+R8tfmjvd/rQ+g/Ktryt+xM+RnDda6+3coWHA0VlyB8AAKCuy3/ynGU2ZV6e5e8/YR998mml5K/Ps1ZstIzMLOQPAABQ1+Wf3q2nHbvxyH1WC0B47T1R+euv5K9CAPIHAACoo/JfveuwDRs70V/OWbzaxn77faXlr4JDsPkf+QMAANQx+ffN+sxat/3AH8j3XvtO1jL1bTtd/qJS8leYmZdvvfoPRP4AAAB1Tf6qnad3z6iw/tPsUbZ0095Ky1+h58cDbPbKTcgfAACgLsl/zNc5brBf+Po1u3+xHn36V0n+Bb+VuhYEvQWA/AEAAGpZ/q/+NcXS2qeHhHc/6GgpLVpa4eW7Efd5/c237OdzJZWWv4Le+9f7/8gfAACgluXPL/wBAAAgf+QPAACA/JE/AAAA8kf+AAAAyB/5AwAA1BH5cwsAAACQPwAAACB/AAAAQP4AAACA/AEAAAD5AwAAAPIHAAAA5A8AAADIHwAAAOqx/Nu0acOdBgAAQP4AAABQb+RfWlpqo0ePtoyMDOvSpYsNHjzYioqKXNyzZ89szZo11r17d+vQoYNt374d+QMAANR3+Y8fP97y8/P95cLCQhs0aJD7vGnTJvv888/t/v37VlZWZiNGjLAWLVpwpwEAAOqz/A8cOBCyfPLkSUtJSXGfhwwZYqdOnfLjjh8/bk2bNk342OXl5dUa7t27Z0+fPiWlAQAAqiL/mzdv2siRIy0zM9PV+HNyciw1NdXFtW3b1l68eOFv+/z5c2vWrJn7fPbsWddN4IXHjx9XOPZvv/1WI6GkpMRdCwAAAPKvBNnZ2bZ//35/+c6dO9a8eXP3eejQoXb69Ok6U/MvLi62CxcuuALAlStXSHEAAED+ldmpd+/erqlf3L1714YNG+Y3+2/ZssXv81ehQC0EXqvAy0LN/pcuXXIFAHUDAAAAIP8kUW2+T58+1qlTJ0tLS3OD/IYPH26TJ092o/1XrVpl3bp1c/G7d+92TfwvG0lf8r927RqpDgAAyL8xoP5+r/8fAAAA+TcSqir/M7frT2gMkB6kF4HnDJA/8kf+pAfphfwBkD/yRyakB+mF/AGQP/JHJqQH6YX8Afkjf2SDTEgP0gv5A/JH/sgGmZAeyB/5A/JH/pH/2d54u03cf8jPRo61Vm+94y/vO11s7Tp28cOfmjQJWVZ88Lh/fqWp5S7fkNS5G6tMSI/6lV7Hbjyy7H/8y97v9KF90LmbdfvoYxv1r8l27ObjhO7rq39N8dPpnffet7T26TZw6H9ZwW+lCe3jhe69MyPG6XiZfx9q+87ciLm/wuyVmxJ+Po4WP7Qh/+ef9n56V7dvz48H2PTFaxJ6nnjOAPnXA/nrn1wZW/9B2Za3dX/Cxwiue+31Vk5WB4rKyARIjwaTXsdLnljbDp0tZ/HqkPVT56+wjz751E7cehr3vkaKm7tqi6W2TrNDl+4k/YxEipOUB40Yk/AzFu/5UMFGhYoZS9f5cSqs/EffT0IKDcgfalz+s2bNqlMXVVPX8zLkP3nOMpsyL8/y959wGVplZKPPs1ZstIzMLDIB0qPBpNfYb793tepI9+vjTz+3f+XMrZSsFXKXrXctPNUh/yPXH9jbae0SfsbiPR9jvs6xTz77osJ+KqyoBSBeoYfnDJB/PZB/ereermlTn1XjDK8NJCob/VVmokyFTID0aAjppWb+ZZv3RbxfWt+jT/9Ky//wlfuuVaGq8tezMnL8ty4kI/9Yz4eeu+U//hy3ewr5Q43Kf+HChTZx4kTT3+vXr7uVmglv48aNbp3+alksXrzYTdbjMW/ePDt06JC/vHfvXjt69Kj98ccfboKfZcuWuWOsW7fOysrKQuR++fJlW7BggZsB8MSJE7ZkyRJ3vPPnz4fIX9MHa66ARYsW2cqVK+3WrVv1Rv6rdx22YWMn+stq3lRtp7KykaiCzYnIn/Soz+nVvNWbfi03UpdAy9S3Ky1/hTffeTfhPn+vEBIep+UOXXu464nX53/48r2Eno9Y3zvedXrXxHMG1V7zLy0tdVL2JHvjxg2bP3++W3/w4EE7fPiwW//w4UNfyB7a78GDB7Z9+3Y7deqUv/7q1au2du1af3n69OmuUKHJds6cOWPr16+3x48fu301SVBOTo6/rQoQXoFDk/IEj1PX5d836zNr3fYD/5/2vfadXIZ2uvxFpWSjMDMv33r1H4hsSI96n16xasCSsVoGqlLzVxpXteYvSY+fOssNIky25h/t+dAgv2jjTTS+4ODF29T8ofblL3EXFRVVkOaOHTuchPPy8tw6yV0FAdXYNWmOxK3CgFCtPohq71OnTvWXJ02a5AoVYsOGDS7eQ+sV77FmzRo3i+CLFy/ccrDloS7LX6X99O4ZFdZ/mj3Klm7aW2nZKKhfUCOLkT/pUZ/TK1rft0Lm34b4rTKVkf/3S9ZWW5//ydJnbhBfZeQf6fnQ984aMqLCfntOXnMFUpr94aXIf+7cuU7mQTRN7+zZs91ntQJoWTX327dvuyl7JXsJuqCgwG1z//59V4NXq4Bq6j/99JPNmDHDP15ubq7/ec6cOSHnkuS/++47f1ktAjquCh3qPqgv8tc/uAaXha9fs/sXvy+zsrLRyGDVWIMZEvInPepbemnU+7vvd6jwilvOolVuNLzX1J6srOet2erWV9dof4VWb7WutPzDn4/jGu3/QUfXKuBts/Xweeua0dfmrv4R+cPLq/lfuHChgjS95n3JXvFLly71m/R37drlJF9eXu7W5efn26VLl/z91UUwbdo0fzl4PtX8S0pKItb8VcgIylpjEryWh7oif/W/KaMKhnf/5x87pUVLK7x8N+I+r7/5lv18rqTSsnGjmZdvcO8TI3/Soz6nl0bSDxk93u+K0SA9LeuVzFhpqqDm8WC/eJt27Z1Us4aMtP3nb1VqnEC0OA0U9a4pWl/8tIU/JPx86HurZcL7znq7QS1QwS4o5A81Lv+ZM2f6K9S3r0F6Xp+/xKzmfK8rQIP/JGAN6PNq6mr695r8xfLly/2mfIlfrQTBZv+g/M+ePev3+WtbtRgEWwl0LXfv3vW7DzT4ry7Jn1/6qlsyIT1IL37hDyBB+e/cudMJ3BvV7432VxO/RvhrRH4QiVyj8j1++OEHV/sP1t5VQNAAQHUXaFCfjqe3AcLlr8KDugx0Hm2vQoaE76GWhRUrVrjChcQffGsA+SN/0oP0IvCcQSXl31hA/siE9CC9kD8A8kc2yIT0IL2QPyB/5I9skAnpgfyRPyB/5A8AAID8kT8AAADyR/4AAADIH/kDAAAgf+QPAACA/JE/AAAA8kf+AAAAyB/5AwAAIH/kDwAAgPyrJn/NLFgTtGnTJuJniE9NpEl1pQdpWb+fg5p8FoLLmtysc+fObrp0AORfB+VfXl7upjCuyQzmypUrPHVJcOHChWrP+KsrPZB/7VHX/zfDn4Xgsdq1a+dmLwVA/nVY/oqPl8mUlpba6NGjLSMjw7p06WKDBw92UxGLZ8+e2Zo1a6x79+7WoUMHV9qPVrsoKCiwgQMHWteuXW348OHuvMoktm3bZn379rXWrVvbpEmT/IxD+2qfTp06uSmSo23X0NIsXgGgOtIj1n0PTycdW+dp0qSJ+/vrr7+Sk9SC/Gvrf7M6ngUd6+HDhyFxZ8+eJSEB+ddl+cfLZMaPH2/5+fn+cmFhoQ0aNMh93rRpk33++ed2//59KysrsxEjRliLFi0qZDDKJHr16mXXrl1zyxs2bLBRo0bZjh07bMCAAW7/Bw8euAxmz549bpuWLVu65eLi4pjbNcQ0i1UAqI70iHY/o6UTNf+XI//a+N+sjmeBrj5A/nVQJMpIIoXr16/728TKZA4cOBCyfPLkSUtJSXGfhwwZYqdOnfLjjh8/bk2bNq2QEYwZM8YOHjwYchzVKpTRBGsIaj4cO3as+6zjnDhxwn2OtZ2Hah7Rvmt9CcH0iFYAqI70iHY/o6VTZTL1+p4WLzPU5v9mdTwL8eRf1/837927Z0+fPsWQyL9hyT+ZoH+CcG7evGkjR460zMxMV6vIycmx1NRUF9e2bduQ5vfnz59bs2bNKmQE6gdUM2Q4ilcTYTD07t3bxb3zzjsJbRepttRQwqVLl2okPaLdz2jpFJ6pSxbBfSMVUhpaWrzsUFP/m1V9FhKRf33531QhS/cJkH+DrvmrOS/44CsjiUR2drbt37/fX75z5441b97cfR46dKidPn066Zq//sGmTJliw4YNs6tXr/rrlVkdOnSoQiYSa7vGVvOvjvSIdj+jpRM1/9oNtfm/WR3PQn2v+atrUf9vutcMUkb+DUb+ifQrRstchGoBak4Ud+/edZmF17S4ZcsWv19RGY9qIV7NI5gRhPcfLlmyxL755hs30Ej7qK9R6DWh+fPnV8hEYm3XENMsVp9/daRHtPsZLZ2EBoMxirt2qM3/zep4FhpCn7+a/dXSFq2VBZB/g5N/rMzFqzH06dPHjbpPS0tzA4nUTzh58mTXLLhq1Srr1q2bi9+9e7drNoyUEaiGkpWV5d4BVp+iMivtv379epeJ6Rjjxo3z+96C+8barqGlWbzR/tWRHrHuZ6R0EhMmTLAePXrY0aNHyUlqSf618b9ZHc9CQxnwJ+nrvnsFHkD+DVb+8TIXqF1q4j3/IIzErj/yr+n/TZ6Fiqhrg19GbeDyP3O7/oSakn9NSgYqR02miTK2YM0PGudzwLNQtXwTkH+9lz80HtRcqx97WbZsGTeDZ4FngXwT+SN/AAAg30T+yB8AGjz0+ZNvIn/kDwCNDN5nJ99E/sgfABppzb99+/bu54Q99LqbNzNfY5hMi3wT+dsbb7eJK+LPRo61Vm+94y/vO11s7Tp28cOfmjQJWVZ88Lh/fqWp5S7fkNS5eYgBoKbkrx/0yc3N9devXLnSpk+f3mgm0yLfRP5x5X+0+KG93+lD6z8o2/K27k/4GMF1r73eyhUeDhSVIX8AeOny128KpKen++v1o0FqCUhkMi3kD41C/pPnLLMp8/Isf/8J++iTTyslf32etWKjZWRmIX+oVWbNmlWpuOrcB2qfaJMwBQf8aWKgixcvup8B7tmzpx8fbzIt5A+NQv7p3XrasRuP3Ge1AITX3hOVv/5K/ioEIH9A/vAya/5i8+bNNnXqVFu+fLkLIpHJtJA/NHj5r9512IaNnegv5yxebWO//b7S8lfBIdj8j/whWf744w83eYt+rGXhwoW2bt06Kysr8zPqEydOuMlY5s2bZ+fPn/dlHStOnDt3zvLy8mzmzJl+H2+8faB+y//JkyfWtWtX69evnz+pTWOZTIt8E/nHFHDfrM+sddsP/IF877XvZC1T37bT5S8qJX+FmXn51qv/QOQPlWL79u126tQpf1m1tLVr1/6/5/vMGTdZi5p4lXlrwhfN9R4vTs+LJoNRnISwceNGKyoqirkP1H/5i1GjRtnAgQP95cYymRb5JvKPKmDVztO7Z1RY/2n2KFu6aW+l5a/Q8+MBNnvlJuQPSXP58uWQZU0Eo6ZbsWHDhpCJYW7cuOFe1YoXJ9nfunXLj1Mf8NatW2PuA4D8oUHKf8zXOW6wX/j6Nbt/sR59+ldJ/gW/lboWBL0FgPwhGfQKlmrgejVLNf6ffvrJZsyY4eLmzJkTsq2a7b/77ru4cWrKVxdCMKgPONY+AMgf6rX8X/1riqW1Tw8J737Q0VJatLTCy3cj7vP6m2/Zz+dKKi1/Bb33r/f/kT8kQ35+vl26dMlffvjwoU2bNs2v3ZeUlESt+UeLU81ftf0g6k6ItQ8A8od6LX9+4Q/qE6qRe03xEr/E7TX76/Uur49ecWoh8FoFYsVpsJ+W1d8vDh486EZ4x9oHAPkD8kf+UEuo9q1R+QsWLHAjsTUoTwWAvXv3umb548eP2+LFi128Bu2pCV/Eizt58qQrWCheI74193usfQCQPyB/5A8AgPwB+SN/AADkD8gf+QMAIH+obfnzEAMAAPkm8uchBgBA/uSbyJ+HGACAfBOQPw8xAAD5JiB/HmIAAPJNQP48xAAA5JuA/HmIAQDINwH58xADAJBvAvLnIQYAIN+EWpZ/mzZteIgBAJA/NCb5X7lypUF8Uc3ExkMMAID8IYmaf2lpqY0ePdoyMjKsS5cuNnjwYDeNqUdBQYENHDjQunbtasOHD7eSkhI37ammQO3bt6+1bt3aJk2a5NZ5x9U+nTp1ctOuRtuuurh37557gK9du0aqAwAgf+SfiPzHjx9v+fn5/vrCwkIbNGiQ+/zrr79ar169fLFu2LDBRo0aZTt27LABAwbY/fv37cGDB65QsGfPHrdNy5Yt3XJxcXHM7aqDp0+f2qVLl9wDrEIAAAAgf+SfgPwPHDgQsv7kyZOWkpLiPo8ZM8YOHjwYEq9avSR+9uxZf526EMaOHes+N23a1E6cOOE+x9ouSHl5edJBhQvv4W0oXRgAAMgfakX+N2/etJEjR1pmZqar8efk5FhqaqqLa9eunT179izivuoiCIbevXu7uHfeeSeh7SI9hJUJun71+wMAAPJH/gnKPzs72/bv3++vv3PnjjVv3jxizV+SnTJlig0bNsyuXr3qr1c//qFDh0KOK2JtV9Wav5r51ewPAADIH5KUv2riauoXd+/edcL2mv3D+/yXLFli33zzjRvEp9YC9eOL2bNn2/z58yvIP9Z2AACA/OElyf/48ePWp08fNzo/LS3NNm3a5PrqJ0+e7OLVKpCVlWWdO3d2/fUqIKgrYP369a7g0K1bNxs3bpxfCw/KP9Z2AACA/OElyR8AAJA/NAL5q+9eg+8AAAD5QyOQv5rtu3fvbsuWLeMuAQAgf2gsNX8AAED+yB/5AwAA8gfkDwAAyB+QPwAAIH9A/gAAgPwB+QMAAPKHuij/WbNmxVwGAADkD8gfAACQP9RH+T969MgWLlxoEydOdH+vX7/uy//ixYvux380+U5+fr6b4S9YOLh8+bItWLDAzpw5Y8XFxbZx40Z3DP3Vsli8eHHIfvPmzQuZyW/v3r129OhRUggAAPnDy675T5s2zXbt2uUvHzlyxLZu3eovT58+3UleU+mWlpa6QsCtW7dc3I0bN1yBQes1BfDhw4fd+ocPH9qiRYts5cqV/nG0nzfLHwAAIH94ifKfMmWKPX782F/WjHzBbSZNmuQkL7Zv325FRUUVHqQdO3a4Wn9eXp5bd+rUKVcQ0FTAmk9A0ldhAAAAkD/UAflH6vMPrsvNzfU/z50718k8iAoLs2fPdp/VCqBltRTcvn3bdu/e7boMNH1wQUEBqQMAgPyhPsg/+Fk1/wsXLlR4kLzmfcle8UuXLnXLV69edV0Ka9eutfLyclIHAAD5w8uQ/8yZMystf/Xta6Cf1+dfUlLimvO9rgAN/lPT/5YtW9zyixcvXNM/Tf4AAMgfXqL8d+7c6YTsjdJPRv6e4NWsryZ+jfA/ffp0SPzUqVPt/Pnz/vIPP/wQMqAQAACQP9Sy/AEAAPkD8gcAAOQPyB8AAJA/IH8AAED+gPwBAAD5A/IHAADkD8gfAACQPyB/AABA/oD8AQAA+QPyBwAA5A/IHwAAkD8gfwAAQP7IHwAAAPkjfwAAAOSP/AEAAPkD8gcAAOQPyB8AAJA/IH8AAED+gPwBAAD5A/IHAADkD8gfAACQPyB/AABA/oD8AaB+ceY2oToD8gfkDwDIH/kjf0D+AID8kT/yB+QPAMgf+SN/5A8AgPyRP/JH/gAAyB/5I3/kDwDw8uX/6l9TrF3HLhXC7JWbXPyfX2lqucs3VNjvjbfb+J+Plzyxf3w9zT7o3M3eT+9q73f60LL/8S/7sfBc1H2iHe9o8UMbP3WWdc3o647X8+MBNmVeXtxjxDo28gfkDwDIPwlpvvZ6K2v11jt2oKgs4n4nS59Z+y7d7asZC+10+Qu37tjNx7Zk4x5LbZ1mhy/fS0r+/z0518Z++72duPXULWv/Tz77wuav3Yb8AfkDANSG/BU/a8VGy8jMirifaum9P/lbxH0XrtthU+evSEr+bdq1t2M3HoXEHbhQbsPGfYX8AfkDANSW/PVX8lchIHy9av2L83dX+VzBmn+/gYNt/U/H7FTZ84SPgfxfPm3atIn4uSrHqeqxkD8AIP8k+vy95npPqmr2Dzb/e+tbvJHq+vy9463aWRhynNZtP0hK/gqbDpy2QSPGuLEDPfr0t2Wb98W9Xq1H/olz8+bNGpX/lStXqk3+VTkW8gcA5F+Fmr/CzLx869V/YIWav/r3I+27/cgF+7em/570gL/g+v3nb1nWkJE25pvp1Pyr+TpKSkpiblNaWmqjR4+2jIwM69Kliw0ePNiKiopc3LNnz2zNmjXWvXt369Chg23fvj1izf/Fixe2bds269u3r7Vu3domTZrk1omCggIbOHCgde3a1YYPH+6OrfM0adLE/f31119DjtW+fXu7fv26f4579+5Zu3btYp4D+QMA8q+i/BU0+l5vAnjrv/xutvX+z79H3HfI6PHubYFk5K8R/rtPXg2JO3zlvhsLgPyr/zpiFQDGjx9v+fn5/nJhYaENGjTIfd60aZN9/vnndv/+fSsrK7MRI0ZYixYtKsh/x44dNmDAALfdgwcPnOT37NnjxN6rVy+7du2a227Dhg02atSoiDV/b3n+/PmWm5vrr1+5cqVNnz496jmQPwAg/2qSf8FvpdYy9W33FkBwtP/XuYv80f4HL952y32zPnPbJiN/FSwy/z7U715Ql8KwsRPtn1NmNij5P3z48KUG7zpiFQAOHDgQsnzy5ElLSUlxn4cMGWKnTp3y444fP25NmzatIGyJ+OzZs/56NeGPHTvWxowZYwcPHgw5vloCYsm/vLzc0tPT/fV9+vRxLQHRzoH8AQD5J9nnP23hD1Glqvf+gzV6CXr0V9+5Pvq2HTrb22ntXJ+9Ru0H99e50tqnVwgqLHjbaZCfCg7dPvrY3mvfyT7s1c/GfJ1jR64/aFDyr2shUgFA4wJGjhxpmZmZrsafk5NjqampLq5t27YhTevPnz+3Zs2aVRC2/qoJPxh69+7tmuvVdRCJWAP+dC0XL160O3fuWM+ePWOeA/kDAPIn1Cn5q7n7ZYZw+av/PJzs7Gzbv3+/vyzhNm/e3H0eOnSonT59Om7Nf9iwYXb16lV/vQoMhw4dqlDzV+FhypQpceW/efNmmzp1qi1fvtyFWOdA/gCA/An0+UdpgYgkfqHas5r6xd27d51kvWb/LVu2+H3+KhSohcBrFQgKWwPxFKe+eDF79mzXdx/e579kyRL75ptv3GcN2gu2KgTl/+TJEzdAsF+/fv51RzsH8gcA5E9A/hGuI5r4vdq8+tU7depkaWlpbpCf+tcnT57smuxXrVpl3bp1c/G7d+92ze3hwtZ269evdwUJbTtu3Dh7+vSpi1OrQlZWlnXu3Nn10auAISZMmGA9evSwo0ePRmwJ0MBAvSXgEescyB8AkD8B+QeuI5b4q0p9+GEe5A8AyJ/QqORfk+JX/32wFQD5AwBAo6ah/7a/mu71wz/Lli1D/gAAAI1B/o0V5A8AAMgf+QMAACB/5A8AAMgfkD8AACB/QP4AAID8AfkDAEBjl/+lS5fsxx9/jLvdrFmzKnV8zfqn6Xyj/T6+fplP8Y8ePbILFy64n9eNhCbg0c8Ax4pL9LsE0c/46qeAFy5cWCHcvn27Svc01vfxttu6dSvyBwCA2pX/Tz/9FDKdbiT0e/vexDfJcv78efee/saNGyMed/Hixf5v53tTBEdi79697ieCY8Ul8l0iXV9+fn61pot3HbG+j7ddcEIj5A8AkCTBn4Ctys/BxpoFriHKPy8vz/1Cn6bhXbNmjavxamIcb057TZozffp0FxQvtP2KFSts7ty5rlAQ6xp27drlBBdpchwdQ9L25Kvj6Xf01Qqwbt06dy3z5s1z16IChGriseK875Ls9f3yyy8R43R81c51fB1rx44dftwff/xhP/zwgy1YsMAVYG7cuGGLFi0Kuafe99F31DEUr2v3CgTa7syZMxWOj/wBACoh7StXrlSb/KtyrJpEP3tbHfLXrHVCAisvL3efHz9+bDNmzPC3UdN1UVGR+6wZ8mbOnOma2oWazefMmeOuJxIqSEh22iaIZviTeNUdcOTIESdJCVDHkdi942v92rVrXeEjVpz3XSpzfRJ3ODq2ugMkZE/WkrfXFSDpe1P/6hwqCGhyIu86vO+jOF2zN7NgYWGh3wXy3XffuUmMVKAJHh/5A8BLkei+ffvso48+svT0dPviiy9CBKjZ0TQbm2ZP019vtrRoteTwGnmsYwcpLS210aNHW0ZGhvtt98GDB/sC0sxrqoXqp187dOhg27dvj1jzV4YrcfXt29dN7Tpp0iQ/Ey4oKHCzuWlKV30PHVvnadKkifurGm/wWO3bt7fr16/751DNrl27djHPUZPo/FWVv2QvYel+quYfXJ+bm+svq2DgCfDy5cuumT1IsHAQRPfBk77O4xUudCzJU4JcvXq1S2tNx6sWANXCw7sIVHNWTT5WnPddkr0+CV7XEuzrV2uBrkczDgZn9NNsf7pPN2/erNBVoEKCmvG96/C+j+6tCgPFxcX+s6upi7VdtOMjfwCodZo3b24TJ070BaaMUFOkinPnzrkpV9VU6WW8HTt2dP2micg/1rHD0SCwYAarGtOgQYPcZ00H683/XlZWZiNGjLAWLVpUOKcy5AEDBrjtVAOT5Pfs2VNh/vcNGza4qV0jfQdvWc3WQSGuXLnS1TijnaMmkTDUHF1V+R87dswOHDhgt27dcuJR87PXPK1lD9VgPTZv3uyaw4Oy1GDASNchSapmLiRk77mRwL2auWrpQrVhyV33NVzUGjz3888/x4zzvksy1yfRek314eh6JPMgug96dtViEX48fU9dm3cd3vfxWgY0sE8FVt0T795HOz7yB4Ba5y9/+Yv9/vvv/rKagD0BSshqpgyijPDLL79MSP6xjh2OMtAgaiZOSUlxn4cMGRIysEuFkKZNm1Y4p0Ts9V0LtTKosDFmzBg7ePBgyPHVEhBL/qqpqbXCQ3PTqyUg2jki1bKrI6gG6Um/qvJXIUoFIAkyWPPXvVBTvFDhyhO4UD+1+ruDBFtEgqjApuAVHFUo0v1RYUtowN/SpUvdZ/WFq/ldy8FnREydOtXV6GPFed8lmetTIXDnzp0R43Q9wf30rHoFBRWMvIKjV5v/6quvXIuGdx3e9wkO6FO8BK9jabtox0f+AFDrxBK4mrmfPHkSEqdMKy0tLeq+qampCR07Uq1x5MiRlpmZ6Wr8OTk5/rHatm0b0rSu/txmzZpVOKb+qgk/GHr37u2+hzLsRL5/cFnXohqrpNWzZ8+Y5wgnXNhVDbo/VZW/JyKvr9yrDasp3KuhqtClmnWwtUASD3af6HW9SKjQ4DV3a4Y+iVkFDdWEvUKb10ri9curxhw8n7qJdD1q7YgVp++iNE3m+lQI8VqtwtE9CT4jSnfvtT0V9tQq5Y0j0Pn0fHr3VPt530ctKd691Hqvu0OtE9GOj/wBoE7JXzX/8P5U1fwlRfHuu++GZGjRauSJyD87Ozsk05Zw1W0ghg4dGlKjinaeYcOG+YOyhIQggYTX/JVJT5kyJa781aSsmqa6K7xX36Kdo6Zq/urr9/qJqyJ/FeIkIqHmaXVrqOYpASlNvdq+5K1mc+8de+0n2XlvBWjbaGMc1KQfHGgnUQdf11PtV9evAkjwdT9dg5ZV01eLQby44HdJ5vrUjSNZh7/f792PIGqiV0HIk7gKIRK4ngO1IGjsgncdwe8j8WswoI6rbgtdc/B6Ix0f+QNAnZK/Mi7VbL2+Wwn4ww8/9LsC1G/uNemquVhifPPNNyslf9WevcxQtUYdy2v2l4i8Pn8VCtRCEKmFQaJQnFfTVG1OmXJ4n78kITEJDdoLyiJ4fcq0NUCwX79+TsKxzlEb8At/tY8KIF5rhoe6qIIDX6sK8geAOiV/oUxOItZAv27durnam4d+0Uyj8tWsrpH4yhRVWKiM/FVDVL+6BhiqW0HnUf+6Rkir5qUR1Tq/4lX4iHQebaf+WRUktO24ceP8WrNaFbKystxbC+qjVwFDTJgwwXr06OFn5uHXpwKO3hLwiHUO5N/w8Jr0ve4vtcbotUjvdT3kDwBQhwowDRHk/3LwflhIr0DqzYVIvxOA/AEAahH1MQdbAZA/1DeQPwBAEqjpXt0NqpUhf0D+AACA/AH5AwAA8gfkDwAAyB+QPwAAIH9A/gAAgPwB+QMAAPIH5A8AAMgfkD8AACB/QP4AAID8AfkDAADyR/4AAADIH/kDAAAgf+QPAADIH5A/AAAgf0D+AACA/AH5AwAA8gfkDwAAyB+QP9R3ztwm1IVA2hOq89lA/sgfAAEgf9Ie+QPyB0AAyJ97jvwB+QPyJyB/AvIH5A/In4D8CcgfkD8gfwLyJyB/QP6A/JMLx0ue2D++nmYfdO5m76d3tfc7fWjZ//iX/Vh4LmS7V/+aYu06dvFDWvt0y/z7UNt35kbUbbwwe+WmhOLfeLtNheubv3abtWnXPuQ8yL/2QqQ0CQ+fjRxrrd56x1/ed7o4JH3/1KRJyLLig8f98ytNLXf5hkqdG/kD8gfkn2Q4WfrM2nfpbl/NWGiny1+4dcduPrYlG/dYaus0O3z5XsyMePriNTZoxJiEM+tk4yfPWeauL3gdyL9uyf9o8UNXYOw/KNvytu5P+BjBda+93soVHg4UlSF/QP6A/Gs6jJ86y3p/8reIcQvX7bCp81fEzIiPXH9gb6e1qxH5j5owxf6j33/a8f8pjNDsX3flrwLalHl5lr//hH30yaeVkr8+z1qx0TIys5A/IH9A/jUdVKtenL+7UhI4duORjRz/rQvVKf9TZc8ta8hI69V/oPtMn3/dln96t57uWdBntQCE194Tlb/+Sv4qBCB/QP6A/GswtHgj1fX5e8urdhaG9M22bvtB1P58LXfo2iNk/2h9+l6zfbz4lqlvW48+/Z381RT887kS5F+H5b9612EbNnaiv5yzeLWN/fb7SstfBYdg8z/yB+QPyL+Gav7q348Ut/3IBfu3pv8eNQM/ceup6zYYOPS/qq3m3/R//8U1IXvjCd59vwPN/nVY/n2zPnMFRK8Q9177Tq4A540fSVb+CjPz8l2rD/IH5A/Iv4bCl9/Ntt7/+feIcUNGj3ejsGNl4BowqBp6TQ34+2LMBOs3cDDyr4PyV+08vXtGhfWfZo+ypZv2Vlr+Cj0/HuDeAEH+gPwB+dfgaP+vcxf5tbWDF2+7ZdXqVIuLJ4FWb7WuMfnrmj7s1c/+e3Iu8q9j8h/zdY4b7Be+fs3uX1zXTVXkX/BbqXv2ggVL5A/IH5B/Nb/nP/qr79xgrbYdOrvR+3p9T4O4YmXQwQFfet0rVp/+tIU/JBQf6Ry/XP3dvXaotw+Qf+0HpZl+0yEY3v2go6W0aGmFl+9G3Of1N98KGa+RrPwV9N5/sOUJ+QPyB+RPQP4E5A/IH5A/AfkTkD8gf0D+BORPQP6A/AH5E5A/AfkD8gfkT0D+BOQPyB8AAKoX5I/8AQAA+QPyBwAA5A/IHwAAkD8gfwAAQP6A/AEAAPkD8gcAAOQPyB8AAJA/IH8AAED+gPwBapU2bdpE/BxpuTLHrGs8fvyYNI+R5lVJ57qc7sgf+QNAgCtXrjQq+V+4cKHRFwCC6RNM/6qmc1WOVRs8f/4c+SN/gPgcPXrUhg8fbp07d3Z/tRzM+Pbt22cfffSRpaen2xdffBGS+cXat0uXLrZy5Urr1KmTvffeey5u9uzZbjkjI8PftrS01EaPHu3WaZ/BgwdbUVFRxGt98eKFbdu2zfr27WutW7e2SZMmuXXe+bZs2eKus3v37rZ+/XqXEXrf4969e26bJk2auL+//vpr3O8Y6XzRjlOV+1gTNb9ECgC1kb6x0iyZ+xLrOXn27JmtWbPGpXuHDh1s+/btEWv+sa6loKDABg4caF27dnXfVceO9ryI9u3b2/Xr1/1z6Llo165d1IJhcF2i964y6DqU/teuXSNzQ/4AkTl37pzLcM6cOeOWjx8/bh07drTz58+75ebNm9vEiRP9DHL58uU2duzYhPZt1aqVTZ482Z4+fWqnTp2yV1991RYsWODijh07ZllZWe7z+PHjLT8/37+mwsJCGzRoUMTr3bFjhw0YMMDu379vDx48cJn0nj17XFxqaqr985//tN9//91lgH/7299s8+bNFTLe8Iw51neMdb7gcapyH2tK/okUAGojfWPdw2TuS6znZNOmTfb555+7c5SVldmIESOsRYsWFdI82rVI7L169fKFuWHDBhs1alTMlqL58+dbbm6uv14ynz59ekLyT/TeJYuOd+nSJZf2+h8A5A8QNUPdvXt3yLpdu3bZl19+6T7/5S9/cTL1kEi8TCzevsrQSkpK/LhXXnnF7t696y+r5iUOHDgQcoyTJ09aSkpKxOtVZn327Fl/WbVETxZNmzb1RSVOnDhhQ4cOjSv/WN8x1vmCx6nKfQynvLy8ysGTf7wCQG2kb6x7mMx9ifWcDBkyxEnUQwUVPQ/haR7tWsaMGWMHDx4MOb5aAmLJX/dZrRUeffr08VsC4sk/0XuXzLNRXFzsp3ld75oA5A8vGTVTPnnyJGSdMuC0tLS4mVi8fcMzsGiZ6M2bN23kyJGWmZnpanI5OTmuFh8J7aMm02Do3bu3i3vttdf8GqTQ57Zt28aVf6zvGOt8wf2qch+j1dqrM6g2GO1+1nT6JnoP492XWM+J0jmY9uruadasWcLXou+qroNE7lFwWddy8eJFu3PnjvXs2TPmdwg+04neu8o8G7pPXncXIH+AqDX/vXv3VqjdKVOLlzknu2+05ezsbNu/f7+/XhmpmoMjMWzYMLt69WqI4A8dOuTX/FXbD9YME6n5x/qOsc4XXvOv7H18mTX/2kjfRO9hvPsS6zlROp8+fTpuzT/atYTX/CXPKVOmxP2e6laaOnWq665Q8Hj33XdDChPRridZ+cdKczXzq9kfkD9AXNSvq9qP11yuDPTDDz/0m3tjZc7J7httWTUviVqo6VMZdLRmfw3WUu1P/bVCg6TU9yrUx6u427dvuz5d1Q4j9fmr1hWsJcb6jrHOFzxOVe5jTZBon39tpG+se5jMfYn1nGigp9fnr0KBzhesace7lvA+/yVLltg333wT93lRy4gGCPbr1y+kj13jBTRuQGgMgq71zTffrLL8AfkDVBsaWazMSYO5unXr5gZPJSKHZPeNtqxakfpLNbhMTco6hvpmNSAqHNWmNIpfItD5xo0b59d2dLytW7e6Udga9b127dqQ0f4eEyZMsB49evgjqmN9x1jnCz9OVe5jTcg/0dH+NZ2+8dIs0fsS6znROVatWuWOr3gVUFRwSeZa1KqggXZ6s0HjALw++HjPi0SvtwSC6N7rbQR1J+hZ1HiFSNeD/AH5A1QRMsxQ+fBDPzwbgPwByOAbEYj//6PWn2CtGwD5AyB/aMCo6V7N7suWLeNmAPIHAAAA5A8AAADIHwAAAJA/AAAAIH8AAABA/gAAAID8oSEwa9asmMuxto+3bXWeFwAA+QO8JPnrN9ZrQv7B4wIAIH+AKvDHH3+4CVL0gygLFy60devWuUlJHj165JYnTpzo/mp62OCyN4e5JH358mVbsGCBmwwmvOaviWI0iYomTdHc695kKZEKBloXft7gecS8efNCJlPR9nPnznWfda68vDybOXOm7dmzJ2bBQlOy6jvr2vLz8/3CRbT74aF1x44dc99XE8To+vQb7lrWPt71JnM9AADIH2qV7du3Oyl7aOpTTY6TaM1/+vTptnHjRl/IwXjNva4Z9h4+fOgkreOePXs2pvzjnVdTsRYUFPjrJeKff/7ZTWqjSV70E7eadU3XVFRUFPE7T5s2zU1T63HkyBE3OVAi90PfV1Pe6udjNYe6JpgpLCx0ccXFxbZ69Wr3OZnrAQBA/lCrqNYeRELTXOWJyn/SpEl248aNiPHhcfqsWnZV5K9pWb2pYYVq1ip4SK63bt3y16sm7wk9HM3ZHvwdfM365h0/3v2Q7H///Xd/+dtvv3WFGw/V8kUy1wMAgPyhVtFc6JomdeXKla6G+9NPP9mMGTMSln9ubm7UeNWww5kzZ05U+Sd6Xl1reXm5k+7SpUv9eDXJB8Py5csjfudYBY9498OTe7zrTOZ6AACQP9QqqomrP99DQg1KO578Yy2H1/xViw7W/L3+f69VQNsnclyNLdi3b59rrlfwatrhgwLVZJ+s/KvrfiRzPQAAyB9qFdVGJWVPdJJWsJk7vKabaM3Xq8nreDqumtlVk9YgOKFBdV7fuprytd3333+f0HnU375o0SJbsWKFG0sgdFzV2NW/Lg4ePOjGByQr/3j3I1H5J3M9AADIH2oV1bjVb+6NXletWsLToDaxc+dON1Jfg9kiLceSoZq6NcBPo/G1z8mTJ/3avprtNZLei1Nfu7b3iHceFR68wXVCx9XxJe/Fixfbtm3bXCEhWfnHux+Jyj+Z6wEAiMb/BcRRmn4M+gkIAAAAAElFTkSuQmCC"/>
          <p:cNvSpPr>
            <a:spLocks noChangeAspect="1" noChangeArrowheads="1"/>
          </p:cNvSpPr>
          <p:nvPr userDrawn="1"/>
        </p:nvSpPr>
        <p:spPr bwMode="auto">
          <a:xfrm>
            <a:off x="155575" y="-1233488"/>
            <a:ext cx="4867275" cy="2571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11" name="Pentagon 10"/>
          <p:cNvSpPr/>
          <p:nvPr userDrawn="1"/>
        </p:nvSpPr>
        <p:spPr>
          <a:xfrm>
            <a:off x="88639" y="86887"/>
            <a:ext cx="2675502" cy="545841"/>
          </a:xfrm>
          <a:prstGeom prst="homePlate">
            <a:avLst/>
          </a:prstGeom>
          <a:solidFill>
            <a:srgbClr val="01244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AU" sz="3200" dirty="0" smtClean="0"/>
              <a:t> Daily Review</a:t>
            </a:r>
            <a:endParaRPr lang="en-AU" sz="3200" dirty="0"/>
          </a:p>
        </p:txBody>
      </p:sp>
      <p:sp>
        <p:nvSpPr>
          <p:cNvPr id="7" name="Content Placeholder 10"/>
          <p:cNvSpPr>
            <a:spLocks noGrp="1"/>
          </p:cNvSpPr>
          <p:nvPr>
            <p:ph sz="half" idx="1"/>
          </p:nvPr>
        </p:nvSpPr>
        <p:spPr>
          <a:xfrm>
            <a:off x="572414" y="1012384"/>
            <a:ext cx="11059862" cy="47352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763387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cabul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90500" cap="flat" cmpd="sng">
            <a:gradFill>
              <a:gsLst>
                <a:gs pos="100000">
                  <a:srgbClr val="01244E"/>
                </a:gs>
                <a:gs pos="0">
                  <a:srgbClr val="94B5E0"/>
                </a:gs>
              </a:gsLst>
              <a:lin ang="5400000" scaled="0"/>
            </a:gra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8014" y="5747656"/>
            <a:ext cx="975044" cy="975044"/>
          </a:xfrm>
          <a:prstGeom prst="rect">
            <a:avLst/>
          </a:prstGeom>
        </p:spPr>
      </p:pic>
      <p:sp>
        <p:nvSpPr>
          <p:cNvPr id="16" name="AutoShape 2" descr="data:image/png;base64,iVBORw0KGgoAAAANSUhEUgAAAf8AAAEOCAYAAACHPx4CAAAxEUlEQVR42u2d93tV1b6v79+z+W0fOd69gyBoVDCCAqEIHIIUg4fg3ogQKYfLBs7GDRaKBAm9Q0B6KNKLEiAovRo6gZCEpnT43vMZ95nzzrWyahop7/s848mac8y25pgZ72hzjf915rZZfQwAAABQOf4X8gcAAED+yB8AAAD5I38AAADkj/wBAACQP/IHAACo5/J/4+02cSX82cix1uqtd/zlfaeLrV3HLn74U5MmIcuKDx73z680tdzlG5I+NwAAALwE+R8tfmjvd/rQ+g/Ktryt+xM+RnDda6+3coWHA0VlyB8AAKCuy3/ynGU2ZV6e5e8/YR998mml5K/Ps1ZstIzMLOQPAABQ1+Wf3q2nHbvxyH1WC0B47T1R+euv5K9CAPIHAACoo/JfveuwDRs70V/OWbzaxn77faXlr4JDsPkf+QMAANQx+ffN+sxat/3AH8j3XvtO1jL1bTtd/qJS8leYmZdvvfoPRP4AAAB1Tf6qnad3z6iw/tPsUbZ0095Ky1+h58cDbPbKTcgfAACgLsl/zNc5brBf+Po1u3+xHn36V0n+Bb+VuhYEvQWA/AEAAGpZ/q/+NcXS2qeHhHc/6GgpLVpa4eW7Efd5/c237OdzJZWWv4Le+9f7/8gfAACgluXPL/wBAAAgf+QPAACA/JE/AAAA8kf+AAAAyB/5AwAA1BH5cwsAAACQPwAAACB/AAAAQP4AAACA/AEAAAD5AwAAAPIHAAAA5A8AAADIHwAAAOqx/Nu0acOdBgAAQP4AAABQb+RfWlpqo0ePtoyMDOvSpYsNHjzYioqKXNyzZ89szZo11r17d+vQoYNt374d+QMAANR3+Y8fP97y8/P95cLCQhs0aJD7vGnTJvv888/t/v37VlZWZiNGjLAWLVpwpwEAAOqz/A8cOBCyfPLkSUtJSXGfhwwZYqdOnfLjjh8/bk2bNk342OXl5dUa7t27Z0+fPiWlAQAAqiL/mzdv2siRIy0zM9PV+HNyciw1NdXFtW3b1l68eOFv+/z5c2vWrJn7fPbsWddN4IXHjx9XOPZvv/1WI6GkpMRdCwAAAPKvBNnZ2bZ//35/+c6dO9a8eXP3eejQoXb69Ok6U/MvLi62CxcuuALAlStXSHEAAED+ldmpd+/erqlf3L1714YNG+Y3+2/ZssXv81ehQC0EXqvAy0LN/pcuXXIFAHUDAAAAIP8kUW2+T58+1qlTJ0tLS3OD/IYPH26TJ092o/1XrVpl3bp1c/G7d+92TfwvG0lf8r927RqpDgAAyL8xoP5+r/8fAAAA+TcSqir/M7frT2gMkB6kF4HnDJA/8kf+pAfphfwBkD/yRyakB+mF/AGQP/JHJqQH6YX8Afkjf2SDTEgP0gv5A/JH/sgGmZAeyB/5A/JH/pH/2d54u03cf8jPRo61Vm+94y/vO11s7Tp28cOfmjQJWVZ88Lh/fqWp5S7fkNS5G6tMSI/6lV7Hbjyy7H/8y97v9KF90LmbdfvoYxv1r8l27ObjhO7rq39N8dPpnffet7T26TZw6H9ZwW+lCe3jhe69MyPG6XiZfx9q+87ciLm/wuyVmxJ+Po4WP7Qh/+ef9n56V7dvz48H2PTFaxJ6nnjOAPnXA/nrn1wZW/9B2Za3dX/Cxwiue+31Vk5WB4rKyARIjwaTXsdLnljbDp0tZ/HqkPVT56+wjz751E7cehr3vkaKm7tqi6W2TrNDl+4k/YxEipOUB40Yk/AzFu/5UMFGhYoZS9f5cSqs/EffT0IKDcgfalz+s2bNqlMXVVPX8zLkP3nOMpsyL8/y959wGVplZKPPs1ZstIzMLDIB0qPBpNfYb793tepI9+vjTz+3f+XMrZSsFXKXrXctPNUh/yPXH9jbae0SfsbiPR9jvs6xTz77osJ+KqyoBSBeoYfnDJB/PZB/ereermlTn1XjDK8NJCob/VVmokyFTID0aAjppWb+ZZv3RbxfWt+jT/9Ky//wlfuuVaGq8tezMnL8ty4kI/9Yz4eeu+U//hy3ewr5Q43Kf+HChTZx4kTT3+vXr7uVmglv48aNbp3+alksXrzYTdbjMW/ePDt06JC/vHfvXjt69Kj98ccfboKfZcuWuWOsW7fOysrKQuR++fJlW7BggZsB8MSJE7ZkyRJ3vPPnz4fIX9MHa66ARYsW2cqVK+3WrVv1Rv6rdx22YWMn+stq3lRtp7KykaiCzYnIn/Soz+nVvNWbfi03UpdAy9S3Ky1/hTffeTfhPn+vEBIep+UOXXu464nX53/48r2Eno9Y3zvedXrXxHMG1V7zLy0tdVL2JHvjxg2bP3++W3/w4EE7fPiwW//w4UNfyB7a78GDB7Z9+3Y7deqUv/7q1au2du1af3n69OmuUKHJds6cOWPr16+3x48fu301SVBOTo6/rQoQXoFDk/IEj1PX5d836zNr3fYD/5/2vfadXIZ2uvxFpWSjMDMv33r1H4hsSI96n16xasCSsVoGqlLzVxpXteYvSY+fOssNIky25h/t+dAgv2jjTTS+4ODF29T8ofblL3EXFRVVkOaOHTuchPPy8tw6yV0FAdXYNWmOxK3CgFCtPohq71OnTvWXJ02a5AoVYsOGDS7eQ+sV77FmzRo3i+CLFy/ccrDloS7LX6X99O4ZFdZ/mj3Klm7aW2nZKKhfUCOLkT/pUZ/TK1rft0Lm34b4rTKVkf/3S9ZWW5//ydJnbhBfZeQf6fnQ984aMqLCfntOXnMFUpr94aXIf+7cuU7mQTRN7+zZs91ntQJoWTX327dvuyl7JXsJuqCgwG1z//59V4NXq4Bq6j/99JPNmDHDP15ubq7/ec6cOSHnkuS/++47f1ktAjquCh3qPqgv8tc/uAaXha9fs/sXvy+zsrLRyGDVWIMZEvInPepbemnU+7vvd6jwilvOolVuNLzX1J6srOet2erWV9dof4VWb7WutPzDn4/jGu3/QUfXKuBts/Xweeua0dfmrv4R+cPLq/lfuHChgjS95n3JXvFLly71m/R37drlJF9eXu7W5efn26VLl/z91UUwbdo0fzl4PtX8S0pKItb8VcgIylpjEryWh7oif/W/KaMKhnf/5x87pUVLK7x8N+I+r7/5lv18rqTSsnGjmZdvcO8TI3/Soz6nl0bSDxk93u+K0SA9LeuVzFhpqqDm8WC/eJt27Z1Us4aMtP3nb1VqnEC0OA0U9a4pWl/8tIU/JPx86HurZcL7znq7QS1QwS4o5A81Lv+ZM2f6K9S3r0F6Xp+/xKzmfK8rQIP/JGAN6PNq6mr695r8xfLly/2mfIlfrQTBZv+g/M+ePev3+WtbtRgEWwl0LXfv3vW7DzT4ry7Jn1/6qlsyIT1IL37hDyBB+e/cudMJ3BvV7432VxO/RvhrRH4QiVyj8j1++OEHV/sP1t5VQNAAQHUXaFCfjqe3AcLlr8KDugx0Hm2vQoaE76GWhRUrVrjChcQffGsA+SN/0oP0IvCcQSXl31hA/siE9CC9kD8A8kc2yIT0IL2QPyB/5I9skAnpgfyRPyB/5A8AAID8kT8AAADyR/4AAADIH/kDAAAgf+QPAACA/JE/AAAA8kf+AAAAyB/5AwAAIH/kDwAAgPyrJn/NLFgTtGnTJuJniE9NpEl1pQdpWb+fg5p8FoLLmtysc+fObrp0AORfB+VfXl7upjCuyQzmypUrPHVJcOHChWrP+KsrPZB/7VHX/zfDn4Xgsdq1a+dmLwVA/nVY/oqPl8mUlpba6NGjLSMjw7p06WKDBw92UxGLZ8+e2Zo1a6x79+7WoUMHV9qPVrsoKCiwgQMHWteuXW348OHuvMoktm3bZn379rXWrVvbpEmT/IxD+2qfTp06uSmSo23X0NIsXgGgOtIj1n0PTycdW+dp0qSJ+/vrr7+Sk9SC/Gvrf7M6ngUd6+HDhyFxZ8+eJSEB+ddl+cfLZMaPH2/5+fn+cmFhoQ0aNMh93rRpk33++ed2//59KysrsxEjRliLFi0qZDDKJHr16mXXrl1zyxs2bLBRo0bZjh07bMCAAW7/Bw8euAxmz549bpuWLVu65eLi4pjbNcQ0i1UAqI70iHY/o6UTNf+XI//a+N+sjmeBrj5A/nVQJMpIIoXr16/728TKZA4cOBCyfPLkSUtJSXGfhwwZYqdOnfLjjh8/bk2bNq2QEYwZM8YOHjwYchzVKpTRBGsIaj4cO3as+6zjnDhxwn2OtZ2Hah7Rvmt9CcH0iFYAqI70iHY/o6VTZTL1+p4WLzPU5v9mdTwL8eRf1/837927Z0+fPsWQyL9hyT+ZoH+CcG7evGkjR460zMxMV6vIycmx1NRUF9e2bduQ5vfnz59bs2bNKmQE6gdUM2Q4ilcTYTD07t3bxb3zzjsJbRepttRQwqVLl2okPaLdz2jpFJ6pSxbBfSMVUhpaWrzsUFP/m1V9FhKRf33531QhS/cJkH+DrvmrOS/44CsjiUR2drbt37/fX75z5441b97cfR46dKidPn066Zq//sGmTJliw4YNs6tXr/rrlVkdOnSoQiYSa7vGVvOvjvSIdj+jpRM1/9oNtfm/WR3PQn2v+atrUf9vutcMUkb+DUb+ifQrRstchGoBak4Ud+/edZmF17S4ZcsWv19RGY9qIV7NI5gRhPcfLlmyxL755hs30Ej7qK9R6DWh+fPnV8hEYm3XENMsVp9/daRHtPsZLZ2EBoMxirt2qM3/zep4FhpCn7+a/dXSFq2VBZB/g5N/rMzFqzH06dPHjbpPS0tzA4nUTzh58mTXLLhq1Srr1q2bi9+9e7drNoyUEaiGkpWV5d4BVp+iMivtv379epeJ6Rjjxo3z+96C+8barqGlWbzR/tWRHrHuZ6R0EhMmTLAePXrY0aNHyUlqSf618b9ZHc9CQxnwJ+nrvnsFHkD+DVb+8TIXqF1q4j3/IIzErj/yr+n/TZ6Fiqhrg19GbeDyP3O7/oSakn9NSgYqR02miTK2YM0PGudzwLNQtXwTkH+9lz80HtRcqx97WbZsGTeDZ4FngXwT+SN/AAAg30T+yB8AGjz0+ZNvIn/kDwCNDN5nJ99E/sgfABppzb99+/bu54Q99LqbNzNfY5hMi3wT+dsbb7eJK+LPRo61Vm+94y/vO11s7Tp28cOfmjQJWVZ88Lh/fqWp5S7fkNS5eYgBoKbkrx/0yc3N9devXLnSpk+f3mgm0yLfRP5x5X+0+KG93+lD6z8o2/K27k/4GMF1r73eyhUeDhSVIX8AeOny128KpKen++v1o0FqCUhkMi3kD41C/pPnLLMp8/Isf/8J++iTTyslf32etWKjZWRmIX+oVWbNmlWpuOrcB2qfaJMwBQf8aWKgixcvup8B7tmzpx8fbzIt5A+NQv7p3XrasRuP3Ge1AITX3hOVv/5K/ioEIH9A/vAya/5i8+bNNnXqVFu+fLkLIpHJtJA/NHj5r9512IaNnegv5yxebWO//b7S8lfBIdj8j/whWf744w83eYt+rGXhwoW2bt06Kysr8zPqEydOuMlY5s2bZ+fPn/dlHStOnDt3zvLy8mzmzJl+H2+8faB+y//JkyfWtWtX69evnz+pTWOZTIt8E/nHFHDfrM+sddsP/IF877XvZC1T37bT5S8qJX+FmXn51qv/QOQPlWL79u126tQpf1m1tLVr1/6/5/vMGTdZi5p4lXlrwhfN9R4vTs+LJoNRnISwceNGKyoqirkP1H/5i1GjRtnAgQP95cYymRb5JvKPKmDVztO7Z1RY/2n2KFu6aW+l5a/Q8+MBNnvlJuQPSXP58uWQZU0Eo6ZbsWHDhpCJYW7cuOFe1YoXJ9nfunXLj1Mf8NatW2PuA4D8oUHKf8zXOW6wX/j6Nbt/sR59+ldJ/gW/lboWBL0FgPwhGfQKlmrgejVLNf6ffvrJZsyY4eLmzJkTsq2a7b/77ru4cWrKVxdCMKgPONY+AMgf6rX8X/1riqW1Tw8J737Q0VJatLTCy3cj7vP6m2/Zz+dKKi1/Bb33r/f/kT8kQ35+vl26dMlffvjwoU2bNs2v3ZeUlESt+UeLU81ftf0g6k6ItQ8A8od6LX9+4Q/qE6qRe03xEr/E7TX76/Uur49ecWoh8FoFYsVpsJ+W1d8vDh486EZ4x9oHAPkD8kf+UEuo9q1R+QsWLHAjsTUoTwWAvXv3umb548eP2+LFi128Bu2pCV/Eizt58qQrWCheI74193usfQCQPyB/5A8AgPwB+SN/AADkD8gf+QMAIH+obfnzEAMAAPkm8uchBgBA/uSbyJ+HGACAfBOQPw8xAAD5JiB/HmIAAPJNQP48xAAA5JuA/HmIAQDINwH58xADAJBvAvLnIQYAIN+EWpZ/mzZteIgBAJA/NCb5X7lypUF8Uc3ExkMMAID8IYmaf2lpqY0ePdoyMjKsS5cuNnjwYDeNqUdBQYENHDjQunbtasOHD7eSkhI37ammQO3bt6+1bt3aJk2a5NZ5x9U+nTp1ctOuRtuuurh37557gK9du0aqAwAgf+SfiPzHjx9v+fn5/vrCwkIbNGiQ+/zrr79ar169fLFu2LDBRo0aZTt27LABAwbY/fv37cGDB65QsGfPHrdNy5Yt3XJxcXHM7aqDp0+f2qVLl9wDrEIAAAAgf+SfgPwPHDgQsv7kyZOWkpLiPo8ZM8YOHjwYEq9avSR+9uxZf526EMaOHes+N23a1E6cOOE+x9ouSHl5edJBhQvv4W0oXRgAAMgfakX+N2/etJEjR1pmZqar8efk5FhqaqqLa9eunT179izivuoiCIbevXu7uHfeeSeh7SI9hJUJun71+wMAAPJH/gnKPzs72/bv3++vv3PnjjVv3jxizV+SnTJlig0bNsyuXr3qr1c//qFDh0KOK2JtV9Wav5r51ewPAADIH5KUv2riauoXd+/edcL2mv3D+/yXLFli33zzjRvEp9YC9eOL2bNn2/z58yvIP9Z2AACA/OElyf/48ePWp08fNzo/LS3NNm3a5PrqJ0+e7OLVKpCVlWWdO3d2/fUqIKgrYP369a7g0K1bNxs3bpxfCw/KP9Z2AACA/OElyR8AAJA/NAL5q+9eg+8AAAD5QyOQv5rtu3fvbsuWLeMuAQAgf2gsNX8AAED+yB/5AwAA8gfkDwAAyB+QPwAAIH9A/gAAgPwB+QMAAPKHuij/WbNmxVwGAADkD8gfAACQP9RH+T969MgWLlxoEydOdH+vX7/uy//ixYvux380+U5+fr6b4S9YOLh8+bItWLDAzpw5Y8XFxbZx40Z3DP3Vsli8eHHIfvPmzQuZyW/v3r129OhRUggAAPnDy675T5s2zXbt2uUvHzlyxLZu3eovT58+3UleU+mWlpa6QsCtW7dc3I0bN1yBQes1BfDhw4fd+ocPH9qiRYts5cqV/nG0nzfLHwAAIH94ifKfMmWKPX782F/WjHzBbSZNmuQkL7Zv325FRUUVHqQdO3a4Wn9eXp5bd+rUKVcQ0FTAmk9A0ldhAAAAkD/UAflH6vMPrsvNzfU/z50718k8iAoLs2fPdp/VCqBltRTcvn3bdu/e7boMNH1wQUEBqQMAgPyhPsg/+Fk1/wsXLlR4kLzmfcle8UuXLnXLV69edV0Ka9eutfLyclIHAAD5w8uQ/8yZMystf/Xta6Cf1+dfUlLimvO9rgAN/lPT/5YtW9zyixcvXNM/Tf4AAMgfXqL8d+7c6YTsjdJPRv6e4NWsryZ+jfA/ffp0SPzUqVPt/Pnz/vIPP/wQMqAQAACQP9Sy/AEAAPkD8gcAAOQPyB8AAJA/IH8AAED+gPwBAAD5A/IHAADkD8gfAACQPyB/AABA/oD8AQAA+QPyBwAA5A/IHwAAkD8gfwAAQP7IHwAAAPkjfwAAAOSP/AEAAPkD8gcAAOQPyB8AAJA/IH8AAED+gPwBAAD5A/IHAADkD8gfAACQPyB/AABA/oD8AaB+ceY2oToD8gfkDwDIH/kjf0D+AID8kT/yB+QPAMgf+SN/5A8AgPyRP/JH/gAAyB/5I3/kDwDw8uX/6l9TrF3HLhXC7JWbXPyfX2lqucs3VNjvjbfb+J+Plzyxf3w9zT7o3M3eT+9q73f60LL/8S/7sfBc1H2iHe9o8UMbP3WWdc3o647X8+MBNmVeXtxjxDo28gfkDwDIPwlpvvZ6K2v11jt2oKgs4n4nS59Z+y7d7asZC+10+Qu37tjNx7Zk4x5LbZ1mhy/fS0r+/z0518Z++72duPXULWv/Tz77wuav3Yb8AfkDANSG/BU/a8VGy8jMirifaum9P/lbxH0XrtthU+evSEr+bdq1t2M3HoXEHbhQbsPGfYX8AfkDANSW/PVX8lchIHy9av2L83dX+VzBmn+/gYNt/U/H7FTZ84SPgfxfPm3atIn4uSrHqeqxkD8AIP8k+vy95npPqmr2Dzb/e+tbvJHq+vy9463aWRhynNZtP0hK/gqbDpy2QSPGuLEDPfr0t2Wb98W9Xq1H/olz8+bNGpX/lStXqk3+VTkW8gcA5F+Fmr/CzLx869V/YIWav/r3I+27/cgF+7em/570gL/g+v3nb1nWkJE25pvp1Pyr+TpKSkpiblNaWmqjR4+2jIwM69Kliw0ePNiKiopc3LNnz2zNmjXWvXt369Chg23fvj1izf/Fixe2bds269u3r7Vu3domTZrk1omCggIbOHCgde3a1YYPH+6OrfM0adLE/f31119DjtW+fXu7fv26f4579+5Zu3btYp4D+QMA8q+i/BU0+l5vAnjrv/xutvX+z79H3HfI6PHubYFk5K8R/rtPXg2JO3zlvhsLgPyr/zpiFQDGjx9v+fn5/nJhYaENGjTIfd60aZN9/vnndv/+fSsrK7MRI0ZYixYtKsh/x44dNmDAALfdgwcPnOT37NnjxN6rVy+7du2a227Dhg02atSoiDV/b3n+/PmWm5vrr1+5cqVNnz496jmQPwAg/2qSf8FvpdYy9W33FkBwtP/XuYv80f4HL952y32zPnPbJiN/FSwy/z7U715Ql8KwsRPtn1NmNij5P3z48KUG7zpiFQAOHDgQsnzy5ElLSUlxn4cMGWKnTp3y444fP25NmzatIGyJ+OzZs/56NeGPHTvWxowZYwcPHgw5vloCYsm/vLzc0tPT/fV9+vRxLQHRzoH8AQD5J9nnP23hD1Glqvf+gzV6CXr0V9+5Pvq2HTrb22ntXJ+9Ru0H99e50tqnVwgqLHjbaZCfCg7dPvrY3mvfyT7s1c/GfJ1jR64/aFDyr2shUgFA4wJGjhxpmZmZrsafk5NjqampLq5t27YhTevPnz+3Zs2aVRC2/qoJPxh69+7tmuvVdRCJWAP+dC0XL160O3fuWM+ePWOeA/kDAPIn1Cn5q7n7ZYZw+av/PJzs7Gzbv3+/vyzhNm/e3H0eOnSonT59Om7Nf9iwYXb16lV/vQoMhw4dqlDzV+FhypQpceW/efNmmzp1qi1fvtyFWOdA/gCA/An0+UdpgYgkfqHas5r6xd27d51kvWb/LVu2+H3+KhSohcBrFQgKWwPxFKe+eDF79mzXdx/e579kyRL75ptv3GcN2gu2KgTl/+TJEzdAsF+/fv51RzsH8gcA5E9A/hGuI5r4vdq8+tU7depkaWlpbpCf+tcnT57smuxXrVpl3bp1c/G7d+92ze3hwtZ269evdwUJbTtu3Dh7+vSpi1OrQlZWlnXu3Nn10auAISZMmGA9evSwo0ePRmwJ0MBAvSXgEescyB8AkD8B+QeuI5b4q0p9+GEe5A8AyJ/QqORfk+JX/32wFQD5AwBAo6ah/7a/mu71wz/Lli1D/gAAAI1B/o0V5A8AAMgf+QMAACB/5A8AAMgfkD8AACB/QP4AAID8AfkDAEBjl/+lS5fsxx9/jLvdrFmzKnV8zfqn6Xyj/T6+fplP8Y8ePbILFy64n9eNhCbg0c8Ax4pL9LsE0c/46qeAFy5cWCHcvn27Svc01vfxttu6dSvyBwCA2pX/Tz/9FDKdbiT0e/vexDfJcv78efee/saNGyMed/Hixf5v53tTBEdi79697ieCY8Ul8l0iXV9+fn61pot3HbG+j7ddcEIj5A8AkCTBn4Ctys/BxpoFriHKPy8vz/1Cn6bhXbNmjavxamIcb057TZozffp0FxQvtP2KFSts7ty5rlAQ6xp27drlBBdpchwdQ9L25Kvj6Xf01Qqwbt06dy3z5s1z16IChGriseK875Ls9f3yyy8R43R81c51fB1rx44dftwff/xhP/zwgy1YsMAVYG7cuGGLFi0Kuafe99F31DEUr2v3CgTa7syZMxWOj/wBACoh7StXrlSb/KtyrJpEP3tbHfLXrHVCAisvL3efHz9+bDNmzPC3UdN1UVGR+6wZ8mbOnOma2oWazefMmeOuJxIqSEh22iaIZviTeNUdcOTIESdJCVDHkdi942v92rVrXeEjVpz3XSpzfRJ3ODq2ugMkZE/WkrfXFSDpe1P/6hwqCGhyIu86vO+jOF2zN7NgYWGh3wXy3XffuUmMVKAJHh/5A8BLkei+ffvso48+svT0dPviiy9CBKjZ0TQbm2ZP019vtrRoteTwGnmsYwcpLS210aNHW0ZGhvtt98GDB/sC0sxrqoXqp187dOhg27dvj1jzV4YrcfXt29dN7Tpp0iQ/Ey4oKHCzuWlKV30PHVvnadKkifurGm/wWO3bt7fr16/751DNrl27djHPUZPo/FWVv2QvYel+quYfXJ+bm+svq2DgCfDy5cuumT1IsHAQRPfBk77O4xUudCzJU4JcvXq1S2tNx6sWANXCw7sIVHNWTT5WnPddkr0+CV7XEuzrV2uBrkczDgZn9NNsf7pPN2/erNBVoEKCmvG96/C+j+6tCgPFxcX+s6upi7VdtOMjfwCodZo3b24TJ070BaaMUFOkinPnzrkpV9VU6WW8HTt2dP2micg/1rHD0SCwYAarGtOgQYPcZ00H683/XlZWZiNGjLAWLVpUOKcy5AEDBrjtVAOT5Pfs2VNh/vcNGza4qV0jfQdvWc3WQSGuXLnS1TijnaMmkTDUHF1V+R87dswOHDhgt27dcuJR87PXPK1lD9VgPTZv3uyaw4Oy1GDASNchSapmLiRk77mRwL2auWrpQrVhyV33NVzUGjz3888/x4zzvksy1yfRek314eh6JPMgug96dtViEX48fU9dm3cd3vfxWgY0sE8FVt0T795HOz7yB4Ba5y9/+Yv9/vvv/rKagD0BSshqpgyijPDLL79MSP6xjh2OMtAgaiZOSUlxn4cMGRIysEuFkKZNm1Y4p0Ts9V0LtTKosDFmzBg7ePBgyPHVEhBL/qqpqbXCQ3PTqyUg2jki1bKrI6gG6Um/qvJXIUoFIAkyWPPXvVBTvFDhyhO4UD+1+ruDBFtEgqjApuAVHFUo0v1RYUtowN/SpUvdZ/WFq/ldy8FnREydOtXV6GPFed8lmetTIXDnzp0R43Q9wf30rHoFBRWMvIKjV5v/6quvXIuGdx3e9wkO6FO8BK9jabtox0f+AFDrxBK4mrmfPHkSEqdMKy0tLeq+qampCR07Uq1x5MiRlpmZ6Wr8OTk5/rHatm0b0rSu/txmzZpVOKb+qgk/GHr37u2+hzLsRL5/cFnXohqrpNWzZ8+Y5wgnXNhVDbo/VZW/JyKvr9yrDasp3KuhqtClmnWwtUASD3af6HW9SKjQ4DV3a4Y+iVkFDdWEvUKb10ri9curxhw8n7qJdD1q7YgVp++iNE3m+lQI8VqtwtE9CT4jSnfvtT0V9tQq5Y0j0Pn0fHr3VPt530ctKd691Hqvu0OtE9GOj/wBoE7JXzX/8P5U1fwlRfHuu++GZGjRauSJyD87Ozsk05Zw1W0ghg4dGlKjinaeYcOG+YOyhIQggYTX/JVJT5kyJa781aSsmqa6K7xX36Kdo6Zq/urr9/qJqyJ/FeIkIqHmaXVrqOYpASlNvdq+5K1mc+8de+0n2XlvBWjbaGMc1KQfHGgnUQdf11PtV9evAkjwdT9dg5ZV01eLQby44HdJ5vrUjSNZh7/f792PIGqiV0HIk7gKIRK4ngO1IGjsgncdwe8j8WswoI6rbgtdc/B6Ix0f+QNAnZK/Mi7VbL2+Wwn4ww8/9LsC1G/uNemquVhifPPNNyslf9WevcxQtUYdy2v2l4i8Pn8VCtRCEKmFQaJQnFfTVG1OmXJ4n78kITEJDdoLyiJ4fcq0NUCwX79+TsKxzlEb8At/tY8KIF5rhoe6qIIDX6sK8geAOiV/oUxOItZAv27durnam4d+0Uyj8tWsrpH4yhRVWKiM/FVDVL+6BhiqW0HnUf+6Rkir5qUR1Tq/4lX4iHQebaf+WRUktO24ceP8WrNaFbKystxbC+qjVwFDTJgwwXr06OFn5uHXpwKO3hLwiHUO5N/w8Jr0ve4vtcbotUjvdT3kDwBQhwowDRHk/3LwflhIr0DqzYVIvxOA/AEAahH1MQdbAZA/1DeQPwBAEqjpXt0NqpUhf0D+AACA/AH5AwAA8gfkDwAAyB+QPwAAIH9A/gAAgPwB+QMAAPIH5A8AAMgfkD8AACB/QP4AAID8AfkDAADyR/4AAADIH/kDAAAgf+QPAADIH5A/AAAgf0D+AACA/AH5AwAA8gfkDwAAyB+QP9R3ztwm1IVA2hOq89lA/sgfAAEgf9Ie+QPyB0AAyJ97jvwB+QPyJyB/AvIH5A/In4D8CcgfkD8gfwLyJyB/QP6A/JMLx0ue2D++nmYfdO5m76d3tfc7fWjZ//iX/Vh4LmS7V/+aYu06dvFDWvt0y/z7UNt35kbUbbwwe+WmhOLfeLtNheubv3abtWnXPuQ8yL/2QqQ0CQ+fjRxrrd56x1/ed7o4JH3/1KRJyLLig8f98ytNLXf5hkqdG/kD8gfkn2Q4WfrM2nfpbl/NWGiny1+4dcduPrYlG/dYaus0O3z5XsyMePriNTZoxJiEM+tk4yfPWeauL3gdyL9uyf9o8UNXYOw/KNvytu5P+BjBda+93soVHg4UlSF/QP6A/Gs6jJ86y3p/8reIcQvX7bCp81fEzIiPXH9gb6e1qxH5j5owxf6j33/a8f8pjNDsX3flrwLalHl5lr//hH30yaeVkr8+z1qx0TIys5A/IH9A/jUdVKtenL+7UhI4duORjRz/rQvVKf9TZc8ta8hI69V/oPtMn3/dln96t57uWdBntQCE194Tlb/+Sv4qBCB/QP6A/GswtHgj1fX5e8urdhaG9M22bvtB1P58LXfo2iNk/2h9+l6zfbz4lqlvW48+/Z381RT887kS5F+H5b9612EbNnaiv5yzeLWN/fb7SstfBYdg8z/yB+QPyL+Gav7q348Ut/3IBfu3pv8eNQM/ceup6zYYOPS/qq3m3/R//8U1IXvjCd59vwPN/nVY/n2zPnMFRK8Q9177Tq4A540fSVb+CjPz8l2rD/IH5A/Iv4bCl9/Ntt7/+feIcUNGj3ejsGNl4BowqBp6TQ34+2LMBOs3cDDyr4PyV+08vXtGhfWfZo+ypZv2Vlr+Cj0/HuDeAEH+gPwB+dfgaP+vcxf5tbWDF2+7ZdXqVIuLJ4FWb7WuMfnrmj7s1c/+e3Iu8q9j8h/zdY4b7Be+fs3uX1zXTVXkX/BbqXv2ggVL5A/IH5B/Nb/nP/qr79xgrbYdOrvR+3p9T4O4YmXQwQFfet0rVp/+tIU/JBQf6Ry/XP3dvXaotw+Qf+0HpZl+0yEY3v2go6W0aGmFl+9G3Of1N98KGa+RrPwV9N5/sOUJ+QPyB+RPQP4E5A/IH5A/AfkTkD8gf0D+BORPQP6A/AH5E5A/AfkD8gfkT0D+BOQPyB8AAKoX5I/8AQAA+QPyBwAA5A/IHwAAkD8gfwAAQP6A/AEAAPkD8gcAAOQPyB8AAJA/IH8AAED+gPwBapU2bdpE/BxpuTLHrGs8fvyYNI+R5lVJ57qc7sgf+QNAgCtXrjQq+V+4cKHRFwCC6RNM/6qmc1WOVRs8f/4c+SN/gPgcPXrUhg8fbp07d3Z/tRzM+Pbt22cfffSRpaen2xdffBGS+cXat0uXLrZy5Urr1KmTvffeey5u9uzZbjkjI8PftrS01EaPHu3WaZ/BgwdbUVFRxGt98eKFbdu2zfr27WutW7e2SZMmuXXe+bZs2eKus3v37rZ+/XqXEXrf4969e26bJk2auL+//vpr3O8Y6XzRjlOV+1gTNb9ECgC1kb6x0iyZ+xLrOXn27JmtWbPGpXuHDh1s+/btEWv+sa6loKDABg4caF27dnXfVceO9ryI9u3b2/Xr1/1z6Llo165d1IJhcF2i964y6DqU/teuXSNzQ/4AkTl37pzLcM6cOeOWjx8/bh07drTz58+75ebNm9vEiRP9DHL58uU2duzYhPZt1aqVTZ482Z4+fWqnTp2yV1991RYsWODijh07ZllZWe7z+PHjLT8/37+mwsJCGzRoUMTr3bFjhw0YMMDu379vDx48cJn0nj17XFxqaqr985//tN9//91lgH/7299s8+bNFTLe8Iw51neMdb7gcapyH2tK/okUAGojfWPdw2TuS6znZNOmTfb555+7c5SVldmIESOsRYsWFdI82rVI7L169fKFuWHDBhs1alTMlqL58+dbbm6uv14ynz59ekLyT/TeJYuOd+nSJZf2+h8A5A8QNUPdvXt3yLpdu3bZl19+6T7/5S9/cTL1kEi8TCzevsrQSkpK/LhXXnnF7t696y+r5iUOHDgQcoyTJ09aSkpKxOtVZn327Fl/WbVETxZNmzb1RSVOnDhhQ4cOjSv/WN8x1vmCx6nKfQynvLy8ysGTf7wCQG2kb6x7mMx9ifWcDBkyxEnUQwUVPQ/haR7tWsaMGWMHDx4MOb5aAmLJX/dZrRUeffr08VsC4sk/0XuXzLNRXFzsp3ld75oA5A8vGTVTPnnyJGSdMuC0tLS4mVi8fcMzsGiZ6M2bN23kyJGWmZnpanI5OTmuFh8J7aMm02Do3bu3i3vttdf8GqTQ57Zt28aVf6zvGOt8wf2qch+j1dqrM6g2GO1+1nT6JnoP492XWM+J0jmY9uruadasWcLXou+qroNE7lFwWddy8eJFu3PnjvXs2TPmdwg+04neu8o8G7pPXncXIH+AqDX/vXv3VqjdKVOLlzknu2+05ezsbNu/f7+/XhmpmoMjMWzYMLt69WqI4A8dOuTX/FXbD9YME6n5x/qOsc4XXvOv7H18mTX/2kjfRO9hvPsS6zlROp8+fTpuzT/atYTX/CXPKVOmxP2e6laaOnWq665Q8Hj33XdDChPRridZ+cdKczXzq9kfkD9AXNSvq9qP11yuDPTDDz/0m3tjZc7J7httWTUviVqo6VMZdLRmfw3WUu1P/bVCg6TU9yrUx6u427dvuz5d1Q4j9fmr1hWsJcb6jrHOFzxOVe5jTZBon39tpG+se5jMfYn1nGigp9fnr0KBzhesace7lvA+/yVLltg333wT93lRy4gGCPbr1y+kj13jBTRuQGgMgq71zTffrLL8AfkDVBsaWazMSYO5unXr5gZPJSKHZPeNtqxakfpLNbhMTco6hvpmNSAqHNWmNIpfItD5xo0b59d2dLytW7e6Udga9b127dqQ0f4eEyZMsB49evgjqmN9x1jnCz9OVe5jTcg/0dH+NZ2+8dIs0fsS6znROVatWuWOr3gVUFRwSeZa1KqggXZ6s0HjALw++HjPi0SvtwSC6N7rbQR1J+hZ1HiFSNeD/AH5A1QRMsxQ+fBDPzwbgPwByOAbEYj//6PWn2CtGwD5AyB/aMCo6V7N7suWLeNmAPIHAAAA5A8AAADIHwAAAJA/AAAAIH8AAABA/gAAAID8oSEwa9asmMuxto+3bXWeFwAA+QO8JPnrN9ZrQv7B4wIAIH+AKvDHH3+4CVL0gygLFy60devWuUlJHj165JYnTpzo/mp62OCyN4e5JH358mVbsGCBmwwmvOaviWI0iYomTdHc695kKZEKBloXft7gecS8efNCJlPR9nPnznWfda68vDybOXOm7dmzJ2bBQlOy6jvr2vLz8/3CRbT74aF1x44dc99XE8To+vQb7lrWPt71JnM9AADIH2qV7du3Oyl7aOpTTY6TaM1/+vTptnHjRl/IwXjNva4Z9h4+fOgkreOePXs2pvzjnVdTsRYUFPjrJeKff/7ZTWqjSV70E7eadU3XVFRUFPE7T5s2zU1T63HkyBE3OVAi90PfV1Pe6udjNYe6JpgpLCx0ccXFxbZ69Wr3OZnrAQBA/lCrqNYeRELTXOWJyn/SpEl248aNiPHhcfqsWnZV5K9pWb2pYYVq1ip4SK63bt3y16sm7wk9HM3ZHvwdfM365h0/3v2Q7H///Xd/+dtvv3WFGw/V8kUy1wMAgPyhVtFc6JomdeXKla6G+9NPP9mMGTMSln9ubm7UeNWww5kzZ05U+Sd6Xl1reXm5k+7SpUv9eDXJB8Py5csjfudYBY9498OTe7zrTOZ6AACQP9QqqomrP99DQg1KO578Yy2H1/xViw7W/L3+f69VQNsnclyNLdi3b59rrlfwatrhgwLVZJ+s/KvrfiRzPQAAyB9qFdVGJWVPdJJWsJk7vKabaM3Xq8nreDqumtlVk9YgOKFBdV7fuprytd3333+f0HnU375o0SJbsWKFG0sgdFzV2NW/Lg4ePOjGByQr/3j3I1H5J3M9AADIH2oV1bjVb+6NXletWsLToDaxc+dON1Jfg9kiLceSoZq6NcBPo/G1z8mTJ/3avprtNZLei1Nfu7b3iHceFR68wXVCx9XxJe/Fixfbtm3bXCEhWfnHux+Jyj+Z6wEAiMb/BcRRmn4M+gkIAAAAAElFTkSuQmCC"/>
          <p:cNvSpPr>
            <a:spLocks noChangeAspect="1" noChangeArrowheads="1"/>
          </p:cNvSpPr>
          <p:nvPr userDrawn="1"/>
        </p:nvSpPr>
        <p:spPr bwMode="auto">
          <a:xfrm>
            <a:off x="155575" y="-1233488"/>
            <a:ext cx="4867275" cy="2571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17" name="Pentagon 16"/>
          <p:cNvSpPr/>
          <p:nvPr userDrawn="1"/>
        </p:nvSpPr>
        <p:spPr>
          <a:xfrm>
            <a:off x="88639" y="86887"/>
            <a:ext cx="2487038" cy="545841"/>
          </a:xfrm>
          <a:prstGeom prst="homePlate">
            <a:avLst/>
          </a:prstGeom>
          <a:solidFill>
            <a:srgbClr val="01244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AU" sz="3200" dirty="0" smtClean="0"/>
              <a:t> Vocabulary</a:t>
            </a:r>
            <a:endParaRPr lang="en-AU" sz="3200" dirty="0"/>
          </a:p>
        </p:txBody>
      </p:sp>
      <p:sp>
        <p:nvSpPr>
          <p:cNvPr id="8" name="Content Placeholder 10"/>
          <p:cNvSpPr>
            <a:spLocks noGrp="1"/>
          </p:cNvSpPr>
          <p:nvPr>
            <p:ph sz="half" idx="1"/>
          </p:nvPr>
        </p:nvSpPr>
        <p:spPr>
          <a:xfrm>
            <a:off x="572414" y="990216"/>
            <a:ext cx="11059862" cy="47352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667447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arning Objec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10"/>
          <p:cNvSpPr>
            <a:spLocks noGrp="1"/>
          </p:cNvSpPr>
          <p:nvPr>
            <p:ph sz="half" idx="1"/>
          </p:nvPr>
        </p:nvSpPr>
        <p:spPr>
          <a:xfrm>
            <a:off x="838200" y="877084"/>
            <a:ext cx="10515600" cy="228521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Content Placeholder 11"/>
          <p:cNvSpPr>
            <a:spLocks noGrp="1"/>
          </p:cNvSpPr>
          <p:nvPr>
            <p:ph sz="half" idx="2"/>
          </p:nvPr>
        </p:nvSpPr>
        <p:spPr>
          <a:xfrm>
            <a:off x="838200" y="3879590"/>
            <a:ext cx="10515600" cy="249963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90500" cap="flat" cmpd="sng">
            <a:gradFill>
              <a:gsLst>
                <a:gs pos="100000">
                  <a:srgbClr val="01244E"/>
                </a:gs>
                <a:gs pos="0">
                  <a:srgbClr val="94B5E0"/>
                </a:gs>
              </a:gsLst>
              <a:lin ang="5400000" scaled="0"/>
            </a:gra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8014" y="5747656"/>
            <a:ext cx="975044" cy="975044"/>
          </a:xfrm>
          <a:prstGeom prst="rect">
            <a:avLst/>
          </a:prstGeom>
        </p:spPr>
      </p:pic>
      <p:sp>
        <p:nvSpPr>
          <p:cNvPr id="14" name="Pentagon 13"/>
          <p:cNvSpPr/>
          <p:nvPr userDrawn="1"/>
        </p:nvSpPr>
        <p:spPr>
          <a:xfrm>
            <a:off x="88638" y="86887"/>
            <a:ext cx="3561981" cy="545841"/>
          </a:xfrm>
          <a:prstGeom prst="homePlate">
            <a:avLst/>
          </a:prstGeom>
          <a:solidFill>
            <a:srgbClr val="01244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3200" dirty="0" smtClean="0"/>
              <a:t>Learning Objective</a:t>
            </a:r>
            <a:endParaRPr lang="en-AU" sz="3200" dirty="0"/>
          </a:p>
        </p:txBody>
      </p:sp>
      <p:sp>
        <p:nvSpPr>
          <p:cNvPr id="15" name="Pentagon 14"/>
          <p:cNvSpPr/>
          <p:nvPr userDrawn="1"/>
        </p:nvSpPr>
        <p:spPr>
          <a:xfrm>
            <a:off x="88639" y="3248025"/>
            <a:ext cx="2978412" cy="545841"/>
          </a:xfrm>
          <a:prstGeom prst="homePlate">
            <a:avLst/>
          </a:prstGeom>
          <a:solidFill>
            <a:srgbClr val="01244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3200" dirty="0" smtClean="0"/>
              <a:t>Success Criteria</a:t>
            </a:r>
            <a:endParaRPr lang="en-AU" sz="3200" dirty="0"/>
          </a:p>
        </p:txBody>
      </p:sp>
    </p:spTree>
    <p:extLst>
      <p:ext uri="{BB962C8B-B14F-4D97-AF65-F5344CB8AC3E}">
        <p14:creationId xmlns:p14="http://schemas.microsoft.com/office/powerpoint/2010/main" val="27228620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Develop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90500" cap="flat" cmpd="sng">
            <a:gradFill>
              <a:gsLst>
                <a:gs pos="100000">
                  <a:srgbClr val="01244E"/>
                </a:gs>
                <a:gs pos="0">
                  <a:srgbClr val="94B5E0"/>
                </a:gs>
              </a:gsLst>
              <a:lin ang="5400000" scaled="0"/>
            </a:gra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8014" y="5747656"/>
            <a:ext cx="975044" cy="975044"/>
          </a:xfrm>
          <a:prstGeom prst="rect">
            <a:avLst/>
          </a:prstGeom>
        </p:spPr>
      </p:pic>
      <p:sp>
        <p:nvSpPr>
          <p:cNvPr id="9" name="AutoShape 2" descr="data:image/png;base64,iVBORw0KGgoAAAANSUhEUgAAAf8AAAEOCAYAAACHPx4CAAAxEUlEQVR42u2d93tV1b6v79+z+W0fOd69gyBoVDCCAqEIHIIUg4fg3ogQKYfLBs7GDRaKBAm9Q0B6KNKLEiAovRo6gZCEpnT43vMZ95nzzrWyahop7/s848mac8y25pgZ72hzjf915rZZfQwAAABQOf4X8gcAAED+yB8AAAD5I38AAADkj/wBAACQP/IHAACo5/J/4+02cSX82cix1uqtd/zlfaeLrV3HLn74U5MmIcuKDx73z680tdzlG5I+NwAAALwE+R8tfmjvd/rQ+g/Ktryt+xM+RnDda6+3coWHA0VlyB8AAKCuy3/ynGU2ZV6e5e8/YR998mml5K/Ps1ZstIzMLOQPAABQ1+Wf3q2nHbvxyH1WC0B47T1R+euv5K9CAPIHAACoo/JfveuwDRs70V/OWbzaxn77faXlr4JDsPkf+QMAANQx+ffN+sxat/3AH8j3XvtO1jL1bTtd/qJS8leYmZdvvfoPRP4AAAB1Tf6qnad3z6iw/tPsUbZ0095Ky1+h58cDbPbKTcgfAACgLsl/zNc5brBf+Po1u3+xHn36V0n+Bb+VuhYEvQWA/AEAAGpZ/q/+NcXS2qeHhHc/6GgpLVpa4eW7Efd5/c237OdzJZWWv4Le+9f7/8gfAACgluXPL/wBAAAgf+QPAACA/JE/AAAA8kf+AAAAyB/5AwAA1BH5cwsAAACQPwAAACB/AAAAQP4AAACA/AEAAAD5AwAAAPIHAAAA5A8AAADIHwAAAOqx/Nu0acOdBgAAQP4AAABQb+RfWlpqo0ePtoyMDOvSpYsNHjzYioqKXNyzZ89szZo11r17d+vQoYNt374d+QMAANR3+Y8fP97y8/P95cLCQhs0aJD7vGnTJvv888/t/v37VlZWZiNGjLAWLVpwpwEAAOqz/A8cOBCyfPLkSUtJSXGfhwwZYqdOnfLjjh8/bk2bNk342OXl5dUa7t27Z0+fPiWlAQAAqiL/mzdv2siRIy0zM9PV+HNyciw1NdXFtW3b1l68eOFv+/z5c2vWrJn7fPbsWddN4IXHjx9XOPZvv/1WI6GkpMRdCwAAAPKvBNnZ2bZ//35/+c6dO9a8eXP3eejQoXb69Ok6U/MvLi62CxcuuALAlStXSHEAAED+ldmpd+/erqlf3L1714YNG+Y3+2/ZssXv81ehQC0EXqvAy0LN/pcuXXIFAHUDAAAAIP8kUW2+T58+1qlTJ0tLS3OD/IYPH26TJ092o/1XrVpl3bp1c/G7d+92TfwvG0lf8r927RqpDgAAyL8xoP5+r/8fAAAA+TcSqir/M7frT2gMkB6kF4HnDJA/8kf+pAfphfwBkD/yRyakB+mF/AGQP/JHJqQH6YX8Afkjf2SDTEgP0gv5A/JH/sgGmZAeyB/5A/JH/pH/2d54u03cf8jPRo61Vm+94y/vO11s7Tp28cOfmjQJWVZ88Lh/fqWp5S7fkNS5G6tMSI/6lV7Hbjyy7H/8y97v9KF90LmbdfvoYxv1r8l27ObjhO7rq39N8dPpnffet7T26TZw6H9ZwW+lCe3jhe69MyPG6XiZfx9q+87ciLm/wuyVmxJ+Po4WP7Qh/+ef9n56V7dvz48H2PTFaxJ6nnjOAPnXA/nrn1wZW/9B2Za3dX/Cxwiue+31Vk5WB4rKyARIjwaTXsdLnljbDp0tZ/HqkPVT56+wjz751E7cehr3vkaKm7tqi6W2TrNDl+4k/YxEipOUB40Yk/AzFu/5UMFGhYoZS9f5cSqs/EffT0IKDcgfalz+s2bNqlMXVVPX8zLkP3nOMpsyL8/y959wGVplZKPPs1ZstIzMLDIB0qPBpNfYb793tepI9+vjTz+3f+XMrZSsFXKXrXctPNUh/yPXH9jbae0SfsbiPR9jvs6xTz77osJ+KqyoBSBeoYfnDJB/PZB/ereermlTn1XjDK8NJCob/VVmokyFTID0aAjppWb+ZZv3RbxfWt+jT/9Ky//wlfuuVaGq8tezMnL8ty4kI/9Yz4eeu+U//hy3ewr5Q43Kf+HChTZx4kTT3+vXr7uVmglv48aNbp3+alksXrzYTdbjMW/ePDt06JC/vHfvXjt69Kj98ccfboKfZcuWuWOsW7fOysrKQuR++fJlW7BggZsB8MSJE7ZkyRJ3vPPnz4fIX9MHa66ARYsW2cqVK+3WrVv1Rv6rdx22YWMn+stq3lRtp7KykaiCzYnIn/Soz+nVvNWbfi03UpdAy9S3Ky1/hTffeTfhPn+vEBIep+UOXXu464nX53/48r2Eno9Y3zvedXrXxHMG1V7zLy0tdVL2JHvjxg2bP3++W3/w4EE7fPiwW//w4UNfyB7a78GDB7Z9+3Y7deqUv/7q1au2du1af3n69OmuUKHJds6cOWPr16+3x48fu301SVBOTo6/rQoQXoFDk/IEj1PX5d836zNr3fYD/5/2vfadXIZ2uvxFpWSjMDMv33r1H4hsSI96n16xasCSsVoGqlLzVxpXteYvSY+fOssNIky25h/t+dAgv2jjTTS+4ODF29T8ofblL3EXFRVVkOaOHTuchPPy8tw6yV0FAdXYNWmOxK3CgFCtPohq71OnTvWXJ02a5AoVYsOGDS7eQ+sV77FmzRo3i+CLFy/ccrDloS7LX6X99O4ZFdZ/mj3Klm7aW2nZKKhfUCOLkT/pUZ/TK1rft0Lm34b4rTKVkf/3S9ZWW5//ydJnbhBfZeQf6fnQ984aMqLCfntOXnMFUpr94aXIf+7cuU7mQTRN7+zZs91ntQJoWTX327dvuyl7JXsJuqCgwG1z//59V4NXq4Bq6j/99JPNmDHDP15ubq7/ec6cOSHnkuS/++47f1ktAjquCh3qPqgv8tc/uAaXha9fs/sXvy+zsrLRyGDVWIMZEvInPepbemnU+7vvd6jwilvOolVuNLzX1J6srOet2erWV9dof4VWb7WutPzDn4/jGu3/QUfXKuBts/Xweeua0dfmrv4R+cPLq/lfuHChgjS95n3JXvFLly71m/R37drlJF9eXu7W5efn26VLl/z91UUwbdo0fzl4PtX8S0pKItb8VcgIylpjEryWh7oif/W/KaMKhnf/5x87pUVLK7x8N+I+r7/5lv18rqTSsnGjmZdvcO8TI3/Soz6nl0bSDxk93u+K0SA9LeuVzFhpqqDm8WC/eJt27Z1Us4aMtP3nb1VqnEC0OA0U9a4pWl/8tIU/JPx86HurZcL7znq7QS1QwS4o5A81Lv+ZM2f6K9S3r0F6Xp+/xKzmfK8rQIP/JGAN6PNq6mr695r8xfLly/2mfIlfrQTBZv+g/M+ePev3+WtbtRgEWwl0LXfv3vW7DzT4ry7Jn1/6qlsyIT1IL37hDyBB+e/cudMJ3BvV7432VxO/RvhrRH4QiVyj8j1++OEHV/sP1t5VQNAAQHUXaFCfjqe3AcLlr8KDugx0Hm2vQoaE76GWhRUrVrjChcQffGsA+SN/0oP0IvCcQSXl31hA/siE9CC9kD8A8kc2yIT0IL2QPyB/5I9skAnpgfyRPyB/5A8AAID8kT8AAADyR/4AAADIH/kDAAAgf+QPAACA/JE/AAAA8kf+AAAAyB/5AwAAIH/kDwAAgPyrJn/NLFgTtGnTJuJniE9NpEl1pQdpWb+fg5p8FoLLmtysc+fObrp0AORfB+VfXl7upjCuyQzmypUrPHVJcOHChWrP+KsrPZB/7VHX/zfDn4Xgsdq1a+dmLwVA/nVY/oqPl8mUlpba6NGjLSMjw7p06WKDBw92UxGLZ8+e2Zo1a6x79+7WoUMHV9qPVrsoKCiwgQMHWteuXW348OHuvMoktm3bZn379rXWrVvbpEmT/IxD+2qfTp06uSmSo23X0NIsXgGgOtIj1n0PTycdW+dp0qSJ+/vrr7+Sk9SC/Gvrf7M6ngUd6+HDhyFxZ8+eJSEB+ddl+cfLZMaPH2/5+fn+cmFhoQ0aNMh93rRpk33++ed2//59KysrsxEjRliLFi0qZDDKJHr16mXXrl1zyxs2bLBRo0bZjh07bMCAAW7/Bw8euAxmz549bpuWLVu65eLi4pjbNcQ0i1UAqI70iHY/o6UTNf+XI//a+N+sjmeBrj5A/nVQJMpIIoXr16/728TKZA4cOBCyfPLkSUtJSXGfhwwZYqdOnfLjjh8/bk2bNq2QEYwZM8YOHjwYchzVKpTRBGsIaj4cO3as+6zjnDhxwn2OtZ2Hah7Rvmt9CcH0iFYAqI70iHY/o6VTZTL1+p4WLzPU5v9mdTwL8eRf1/837927Z0+fPsWQyL9hyT+ZoH+CcG7evGkjR460zMxMV6vIycmx1NRUF9e2bduQ5vfnz59bs2bNKmQE6gdUM2Q4ilcTYTD07t3bxb3zzjsJbRepttRQwqVLl2okPaLdz2jpFJ6pSxbBfSMVUhpaWrzsUFP/m1V9FhKRf33531QhS/cJkH+DrvmrOS/44CsjiUR2drbt37/fX75z5441b97cfR46dKidPn066Zq//sGmTJliw4YNs6tXr/rrlVkdOnSoQiYSa7vGVvOvjvSIdj+jpRM1/9oNtfm/WR3PQn2v+atrUf9vutcMUkb+DUb+ifQrRstchGoBak4Ud+/edZmF17S4ZcsWv19RGY9qIV7NI5gRhPcfLlmyxL755hs30Ej7qK9R6DWh+fPnV8hEYm3XENMsVp9/daRHtPsZLZ2EBoMxirt2qM3/zep4FhpCn7+a/dXSFq2VBZB/g5N/rMzFqzH06dPHjbpPS0tzA4nUTzh58mTXLLhq1Srr1q2bi9+9e7drNoyUEaiGkpWV5d4BVp+iMivtv379epeJ6Rjjxo3z+96C+8barqGlWbzR/tWRHrHuZ6R0EhMmTLAePXrY0aNHyUlqSf618b9ZHc9CQxnwJ+nrvnsFHkD+DVb+8TIXqF1q4j3/IIzErj/yr+n/TZ6Fiqhrg19GbeDyP3O7/oSakn9NSgYqR02miTK2YM0PGudzwLNQtXwTkH+9lz80HtRcqx97WbZsGTeDZ4FngXwT+SN/AAAg30T+yB8AGjz0+ZNvIn/kDwCNDN5nJ99E/sgfABppzb99+/bu54Q99LqbNzNfY5hMi3wT+dsbb7eJK+LPRo61Vm+94y/vO11s7Tp28cOfmjQJWVZ88Lh/fqWp5S7fkNS5eYgBoKbkrx/0yc3N9devXLnSpk+f3mgm0yLfRP5x5X+0+KG93+lD6z8o2/K27k/4GMF1r73eyhUeDhSVIX8AeOny128KpKen++v1o0FqCUhkMi3kD41C/pPnLLMp8/Isf/8J++iTTyslf32etWKjZWRmIX+oVWbNmlWpuOrcB2qfaJMwBQf8aWKgixcvup8B7tmzpx8fbzIt5A+NQv7p3XrasRuP3Ge1AITX3hOVv/5K/ioEIH9A/vAya/5i8+bNNnXqVFu+fLkLIpHJtJA/NHj5r9512IaNnegv5yxebWO//b7S8lfBIdj8j/whWf744w83eYt+rGXhwoW2bt06Kysr8zPqEydOuMlY5s2bZ+fPn/dlHStOnDt3zvLy8mzmzJl+H2+8faB+y//JkyfWtWtX69evnz+pTWOZTIt8E/nHFHDfrM+sddsP/IF877XvZC1T37bT5S8qJX+FmXn51qv/QOQPlWL79u126tQpf1m1tLVr1/6/5/vMGTdZi5p4lXlrwhfN9R4vTs+LJoNRnISwceNGKyoqirkP1H/5i1GjRtnAgQP95cYymRb5JvKPKmDVztO7Z1RY/2n2KFu6aW+l5a/Q8+MBNnvlJuQPSXP58uWQZU0Eo6ZbsWHDhpCJYW7cuOFe1YoXJ9nfunXLj1Mf8NatW2PuA4D8oUHKf8zXOW6wX/j6Nbt/sR59+ldJ/gW/lboWBL0FgPwhGfQKlmrgejVLNf6ffvrJZsyY4eLmzJkTsq2a7b/77ru4cWrKVxdCMKgPONY+AMgf6rX8X/1riqW1Tw8J737Q0VJatLTCy3cj7vP6m2/Zz+dKKi1/Bb33r/f/kT8kQ35+vl26dMlffvjwoU2bNs2v3ZeUlESt+UeLU81ftf0g6k6ItQ8A8od6LX9+4Q/qE6qRe03xEr/E7TX76/Uur49ecWoh8FoFYsVpsJ+W1d8vDh486EZ4x9oHAPkD8kf+UEuo9q1R+QsWLHAjsTUoTwWAvXv3umb548eP2+LFi128Bu2pCV/Eizt58qQrWCheI74193usfQCQPyB/5A8AgPwB+SN/AADkD8gf+QMAIH+obfnzEAMAAPkm8uchBgBA/uSbyJ+HGACAfBOQPw8xAAD5JiB/HmIAAPJNQP48xAAA5JuA/HmIAQDINwH58xADAJBvAvLnIQYAIN+EWpZ/mzZteIgBAJA/NCb5X7lypUF8Uc3ExkMMAID8IYmaf2lpqY0ePdoyMjKsS5cuNnjwYDeNqUdBQYENHDjQunbtasOHD7eSkhI37ammQO3bt6+1bt3aJk2a5NZ5x9U+nTp1ctOuRtuuurh37557gK9du0aqAwAgf+SfiPzHjx9v+fn5/vrCwkIbNGiQ+/zrr79ar169fLFu2LDBRo0aZTt27LABAwbY/fv37cGDB65QsGfPHrdNy5Yt3XJxcXHM7aqDp0+f2qVLl9wDrEIAAAAgf+SfgPwPHDgQsv7kyZOWkpLiPo8ZM8YOHjwYEq9avSR+9uxZf526EMaOHes+N23a1E6cOOE+x9ouSHl5edJBhQvv4W0oXRgAAMgfakX+N2/etJEjR1pmZqar8efk5FhqaqqLa9eunT179izivuoiCIbevXu7uHfeeSeh7SI9hJUJun71+wMAAPJH/gnKPzs72/bv3++vv3PnjjVv3jxizV+SnTJlig0bNsyuXr3qr1c//qFDh0KOK2JtV9Wav5r51ewPAADIH5KUv2riauoXd+/edcL2mv3D+/yXLFli33zzjRvEp9YC9eOL2bNn2/z58yvIP9Z2AACA/OElyf/48ePWp08fNzo/LS3NNm3a5PrqJ0+e7OLVKpCVlWWdO3d2/fUqIKgrYP369a7g0K1bNxs3bpxfCw/KP9Z2AACA/OElyR8AAJA/NAL5q+9eg+8AAAD5QyOQv5rtu3fvbsuWLeMuAQAgf2gsNX8AAED+yB/5AwAA8gfkDwAAyB+QPwAAIH9A/gAAgPwB+QMAAPKHuij/WbNmxVwGAADkD8gfAACQP9RH+T969MgWLlxoEydOdH+vX7/uy//ixYvux380+U5+fr6b4S9YOLh8+bItWLDAzpw5Y8XFxbZx40Z3DP3Vsli8eHHIfvPmzQuZyW/v3r129OhRUggAAPnDy675T5s2zXbt2uUvHzlyxLZu3eovT58+3UleU+mWlpa6QsCtW7dc3I0bN1yBQes1BfDhw4fd+ocPH9qiRYts5cqV/nG0nzfLHwAAIH94ifKfMmWKPX782F/WjHzBbSZNmuQkL7Zv325FRUUVHqQdO3a4Wn9eXp5bd+rUKVcQ0FTAmk9A0ldhAAAAkD/UAflH6vMPrsvNzfU/z50718k8iAoLs2fPdp/VCqBltRTcvn3bdu/e7boMNH1wQUEBqQMAgPyhPsg/+Fk1/wsXLlR4kLzmfcle8UuXLnXLV69edV0Ka9eutfLyclIHAAD5w8uQ/8yZMystf/Xta6Cf1+dfUlLimvO9rgAN/lPT/5YtW9zyixcvXNM/Tf4AAMgfXqL8d+7c6YTsjdJPRv6e4NWsryZ+jfA/ffp0SPzUqVPt/Pnz/vIPP/wQMqAQAACQP9Sy/AEAAPkD8gcAAOQPyB8AAJA/IH8AAED+gPwBAAD5A/IHAADkD8gfAACQPyB/AABA/oD8AQAA+QPyBwAA5A/IHwAAkD8gfwAAQP7IHwAAAPkjfwAAAOSP/AEAAPkD8gcAAOQPyB8AAJA/IH8AAED+gPwBAAD5A/IHAADkD8gfAACQPyB/AABA/oD8AaB+ceY2oToD8gfkDwDIH/kjf0D+AID8kT/yB+QPAMgf+SN/5A8AgPyRP/JH/gAAyB/5I3/kDwDw8uX/6l9TrF3HLhXC7JWbXPyfX2lqucs3VNjvjbfb+J+Plzyxf3w9zT7o3M3eT+9q73f60LL/8S/7sfBc1H2iHe9o8UMbP3WWdc3o647X8+MBNmVeXtxjxDo28gfkDwDIPwlpvvZ6K2v11jt2oKgs4n4nS59Z+y7d7asZC+10+Qu37tjNx7Zk4x5LbZ1mhy/fS0r+/z0518Z++72duPXULWv/Tz77wuav3Yb8AfkDANSG/BU/a8VGy8jMirifaum9P/lbxH0XrtthU+evSEr+bdq1t2M3HoXEHbhQbsPGfYX8AfkDANSW/PVX8lchIHy9av2L83dX+VzBmn+/gYNt/U/H7FTZ84SPgfxfPm3atIn4uSrHqeqxkD8AIP8k+vy95npPqmr2Dzb/e+tbvJHq+vy9463aWRhynNZtP0hK/gqbDpy2QSPGuLEDPfr0t2Wb98W9Xq1H/olz8+bNGpX/lStXqk3+VTkW8gcA5F+Fmr/CzLx869V/YIWav/r3I+27/cgF+7em/570gL/g+v3nb1nWkJE25pvp1Pyr+TpKSkpiblNaWmqjR4+2jIwM69Kliw0ePNiKiopc3LNnz2zNmjXWvXt369Chg23fvj1izf/Fixe2bds269u3r7Vu3domTZrk1omCggIbOHCgde3a1YYPH+6OrfM0adLE/f31119DjtW+fXu7fv26f4579+5Zu3btYp4D+QMA8q+i/BU0+l5vAnjrv/xutvX+z79H3HfI6PHubYFk5K8R/rtPXg2JO3zlvhsLgPyr/zpiFQDGjx9v+fn5/nJhYaENGjTIfd60aZN9/vnndv/+fSsrK7MRI0ZYixYtKsh/x44dNmDAALfdgwcPnOT37NnjxN6rVy+7du2a227Dhg02atSoiDV/b3n+/PmWm5vrr1+5cqVNnz496jmQPwAg/2qSf8FvpdYy9W33FkBwtP/XuYv80f4HL952y32zPnPbJiN/FSwy/z7U715Ql8KwsRPtn1NmNij5P3z48KUG7zpiFQAOHDgQsnzy5ElLSUlxn4cMGWKnTp3y444fP25NmzatIGyJ+OzZs/56NeGPHTvWxowZYwcPHgw5vloCYsm/vLzc0tPT/fV9+vRxLQHRzoH8AQD5J9nnP23hD1Glqvf+gzV6CXr0V9+5Pvq2HTrb22ntXJ+9Ru0H99e50tqnVwgqLHjbaZCfCg7dPvrY3mvfyT7s1c/GfJ1jR64/aFDyr2shUgFA4wJGjhxpmZmZrsafk5NjqampLq5t27YhTevPnz+3Zs2aVRC2/qoJPxh69+7tmuvVdRCJWAP+dC0XL160O3fuWM+ePWOeA/kDAPIn1Cn5q7n7ZYZw+av/PJzs7Gzbv3+/vyzhNm/e3H0eOnSonT59Om7Nf9iwYXb16lV/vQoMhw4dqlDzV+FhypQpceW/efNmmzp1qi1fvtyFWOdA/gCA/An0+UdpgYgkfqHas5r6xd27d51kvWb/LVu2+H3+KhSohcBrFQgKWwPxFKe+eDF79mzXdx/e579kyRL75ptv3GcN2gu2KgTl/+TJEzdAsF+/fv51RzsH8gcA5E9A/hGuI5r4vdq8+tU7depkaWlpbpCf+tcnT57smuxXrVpl3bp1c/G7d+92ze3hwtZ269evdwUJbTtu3Dh7+vSpi1OrQlZWlnXu3Nn10auAISZMmGA9evSwo0ePRmwJ0MBAvSXgEescyB8AkD8B+QeuI5b4q0p9+GEe5A8AyJ/QqORfk+JX/32wFQD5AwBAo6ah/7a/mu71wz/Lli1D/gAAAI1B/o0V5A8AAMgf+QMAACB/5A8AAMgfkD8AACB/QP4AAID8AfkDAEBjl/+lS5fsxx9/jLvdrFmzKnV8zfqn6Xyj/T6+fplP8Y8ePbILFy64n9eNhCbg0c8Ax4pL9LsE0c/46qeAFy5cWCHcvn27Svc01vfxttu6dSvyBwCA2pX/Tz/9FDKdbiT0e/vexDfJcv78efee/saNGyMed/Hixf5v53tTBEdi79697ieCY8Ul8l0iXV9+fn61pot3HbG+j7ddcEIj5A8AkCTBn4Ctys/BxpoFriHKPy8vz/1Cn6bhXbNmjavxamIcb057TZozffp0FxQvtP2KFSts7ty5rlAQ6xp27drlBBdpchwdQ9L25Kvj6Xf01Qqwbt06dy3z5s1z16IChGriseK875Ls9f3yyy8R43R81c51fB1rx44dftwff/xhP/zwgy1YsMAVYG7cuGGLFi0Kuafe99F31DEUr2v3CgTa7syZMxWOj/wBACoh7StXrlSb/KtyrJpEP3tbHfLXrHVCAisvL3efHz9+bDNmzPC3UdN1UVGR+6wZ8mbOnOma2oWazefMmeOuJxIqSEh22iaIZviTeNUdcOTIESdJCVDHkdi942v92rVrXeEjVpz3XSpzfRJ3ODq2ugMkZE/WkrfXFSDpe1P/6hwqCGhyIu86vO+jOF2zN7NgYWGh3wXy3XffuUmMVKAJHh/5A8BLkei+ffvso48+svT0dPviiy9CBKjZ0TQbm2ZP019vtrRoteTwGnmsYwcpLS210aNHW0ZGhvtt98GDB/sC0sxrqoXqp187dOhg27dvj1jzV4YrcfXt29dN7Tpp0iQ/Ey4oKHCzuWlKV30PHVvnadKkifurGm/wWO3bt7fr16/751DNrl27djHPUZPo/FWVv2QvYel+quYfXJ+bm+svq2DgCfDy5cuumT1IsHAQRPfBk77O4xUudCzJU4JcvXq1S2tNx6sWANXCw7sIVHNWTT5WnPddkr0+CV7XEuzrV2uBrkczDgZn9NNsf7pPN2/erNBVoEKCmvG96/C+j+6tCgPFxcX+s6upi7VdtOMjfwCodZo3b24TJ070BaaMUFOkinPnzrkpV9VU6WW8HTt2dP2micg/1rHD0SCwYAarGtOgQYPcZ00H683/XlZWZiNGjLAWLVpUOKcy5AEDBrjtVAOT5Pfs2VNh/vcNGza4qV0jfQdvWc3WQSGuXLnS1TijnaMmkTDUHF1V+R87dswOHDhgt27dcuJR87PXPK1lD9VgPTZv3uyaw4Oy1GDASNchSapmLiRk77mRwL2auWrpQrVhyV33NVzUGjz3888/x4zzvksy1yfRek314eh6JPMgug96dtViEX48fU9dm3cd3vfxWgY0sE8FVt0T795HOz7yB4Ba5y9/+Yv9/vvv/rKagD0BSshqpgyijPDLL79MSP6xjh2OMtAgaiZOSUlxn4cMGRIysEuFkKZNm1Y4p0Ts9V0LtTKosDFmzBg7ePBgyPHVEhBL/qqpqbXCQ3PTqyUg2jki1bKrI6gG6Um/qvJXIUoFIAkyWPPXvVBTvFDhyhO4UD+1+ruDBFtEgqjApuAVHFUo0v1RYUtowN/SpUvdZ/WFq/ldy8FnREydOtXV6GPFed8lmetTIXDnzp0R43Q9wf30rHoFBRWMvIKjV5v/6quvXIuGdx3e9wkO6FO8BK9jabtox0f+AFDrxBK4mrmfPHkSEqdMKy0tLeq+qampCR07Uq1x5MiRlpmZ6Wr8OTk5/rHatm0b0rSu/txmzZpVOKb+qgk/GHr37u2+hzLsRL5/cFnXohqrpNWzZ8+Y5wgnXNhVDbo/VZW/JyKvr9yrDasp3KuhqtClmnWwtUASD3af6HW9SKjQ4DV3a4Y+iVkFDdWEvUKb10ri9curxhw8n7qJdD1q7YgVp++iNE3m+lQI8VqtwtE9CT4jSnfvtT0V9tQq5Y0j0Pn0fHr3VPt530ctKd691Hqvu0OtE9GOj/wBoE7JXzX/8P5U1fwlRfHuu++GZGjRauSJyD87Ozsk05Zw1W0ghg4dGlKjinaeYcOG+YOyhIQggYTX/JVJT5kyJa781aSsmqa6K7xX36Kdo6Zq/urr9/qJqyJ/FeIkIqHmaXVrqOYpASlNvdq+5K1mc+8de+0n2XlvBWjbaGMc1KQfHGgnUQdf11PtV9evAkjwdT9dg5ZV01eLQby44HdJ5vrUjSNZh7/f792PIGqiV0HIk7gKIRK4ngO1IGjsgncdwe8j8WswoI6rbgtdc/B6Ix0f+QNAnZK/Mi7VbL2+Wwn4ww8/9LsC1G/uNemquVhifPPNNyslf9WevcxQtUYdy2v2l4i8Pn8VCtRCEKmFQaJQnFfTVG1OmXJ4n78kITEJDdoLyiJ4fcq0NUCwX79+TsKxzlEb8At/tY8KIF5rhoe6qIIDX6sK8geAOiV/oUxOItZAv27durnam4d+0Uyj8tWsrpH4yhRVWKiM/FVDVL+6BhiqW0HnUf+6Rkir5qUR1Tq/4lX4iHQebaf+WRUktO24ceP8WrNaFbKystxbC+qjVwFDTJgwwXr06OFn5uHXpwKO3hLwiHUO5N/w8Jr0ve4vtcbotUjvdT3kDwBQhwowDRHk/3LwflhIr0DqzYVIvxOA/AEAahH1MQdbAZA/1DeQPwBAEqjpXt0NqpUhf0D+AACA/AH5AwAA8gfkDwAAyB+QPwAAIH9A/gAAgPwB+QMAAPIH5A8AAMgfkD8AACB/QP4AAID8AfkDAADyR/4AAADIH/kDAAAgf+QPAADIH5A/AAAgf0D+AACA/AH5AwAA8gfkDwAAyB+QP9R3ztwm1IVA2hOq89lA/sgfAAEgf9Ie+QPyB0AAyJ97jvwB+QPyJyB/AvIH5A/In4D8CcgfkD8gfwLyJyB/QP6A/JMLx0ue2D++nmYfdO5m76d3tfc7fWjZ//iX/Vh4LmS7V/+aYu06dvFDWvt0y/z7UNt35kbUbbwwe+WmhOLfeLtNheubv3abtWnXPuQ8yL/2QqQ0CQ+fjRxrrd56x1/ed7o4JH3/1KRJyLLig8f98ytNLXf5hkqdG/kD8gfkn2Q4WfrM2nfpbl/NWGiny1+4dcduPrYlG/dYaus0O3z5XsyMePriNTZoxJiEM+tk4yfPWeauL3gdyL9uyf9o8UNXYOw/KNvytu5P+BjBda+93soVHg4UlSF/QP6A/Gs6jJ86y3p/8reIcQvX7bCp81fEzIiPXH9gb6e1qxH5j5owxf6j33/a8f8pjNDsX3flrwLalHl5lr//hH30yaeVkr8+z1qx0TIys5A/IH9A/jUdVKtenL+7UhI4duORjRz/rQvVKf9TZc8ta8hI69V/oPtMn3/dln96t57uWdBntQCE194Tlb/+Sv4qBCB/QP6A/GswtHgj1fX5e8urdhaG9M22bvtB1P58LXfo2iNk/2h9+l6zfbz4lqlvW48+/Z381RT887kS5F+H5b9612EbNnaiv5yzeLWN/fb7SstfBYdg8z/yB+QPyL+Gav7q348Ut/3IBfu3pv8eNQM/ceup6zYYOPS/qq3m3/R//8U1IXvjCd59vwPN/nVY/n2zPnMFRK8Q9177Tq4A540fSVb+CjPz8l2rD/IH5A/Iv4bCl9/Ntt7/+feIcUNGj3ejsGNl4BowqBp6TQ34+2LMBOs3cDDyr4PyV+08vXtGhfWfZo+ypZv2Vlr+Cj0/HuDeAEH+gPwB+dfgaP+vcxf5tbWDF2+7ZdXqVIuLJ4FWb7WuMfnrmj7s1c/+e3Iu8q9j8h/zdY4b7Be+fs3uX1zXTVXkX/BbqXv2ggVL5A/IH5B/Nb/nP/qr79xgrbYdOrvR+3p9T4O4YmXQwQFfet0rVp/+tIU/JBQf6Ry/XP3dvXaotw+Qf+0HpZl+0yEY3v2go6W0aGmFl+9G3Of1N98KGa+RrPwV9N5/sOUJ+QPyB+RPQP4E5A/IH5A/AfkTkD8gf0D+BORPQP6A/AH5E5A/AfkD8gfkT0D+BOQPyB8AAKoX5I/8AQAA+QPyBwAA5A/IHwAAkD8gfwAAQP6A/AEAAPkD8gcAAOQPyB8AAJA/IH8AAED+gPwBapU2bdpE/BxpuTLHrGs8fvyYNI+R5lVJ57qc7sgf+QNAgCtXrjQq+V+4cKHRFwCC6RNM/6qmc1WOVRs8f/4c+SN/gPgcPXrUhg8fbp07d3Z/tRzM+Pbt22cfffSRpaen2xdffBGS+cXat0uXLrZy5Urr1KmTvffeey5u9uzZbjkjI8PftrS01EaPHu3WaZ/BgwdbUVFRxGt98eKFbdu2zfr27WutW7e2SZMmuXXe+bZs2eKus3v37rZ+/XqXEXrf4969e26bJk2auL+//vpr3O8Y6XzRjlOV+1gTNb9ECgC1kb6x0iyZ+xLrOXn27JmtWbPGpXuHDh1s+/btEWv+sa6loKDABg4caF27dnXfVceO9ryI9u3b2/Xr1/1z6Llo165d1IJhcF2i964y6DqU/teuXSNzQ/4AkTl37pzLcM6cOeOWjx8/bh07drTz58+75ebNm9vEiRP9DHL58uU2duzYhPZt1aqVTZ482Z4+fWqnTp2yV1991RYsWODijh07ZllZWe7z+PHjLT8/37+mwsJCGzRoUMTr3bFjhw0YMMDu379vDx48cJn0nj17XFxqaqr985//tN9//91lgH/7299s8+bNFTLe8Iw51neMdb7gcapyH2tK/okUAGojfWPdw2TuS6znZNOmTfb555+7c5SVldmIESOsRYsWFdI82rVI7L169fKFuWHDBhs1alTMlqL58+dbbm6uv14ynz59ekLyT/TeJYuOd+nSJZf2+h8A5A8QNUPdvXt3yLpdu3bZl19+6T7/5S9/cTL1kEi8TCzevsrQSkpK/LhXXnnF7t696y+r5iUOHDgQcoyTJ09aSkpKxOtVZn327Fl/WbVETxZNmzb1RSVOnDhhQ4cOjSv/WN8x1vmCx6nKfQynvLy8ysGTf7wCQG2kb6x7mMx9ifWcDBkyxEnUQwUVPQ/haR7tWsaMGWMHDx4MOb5aAmLJX/dZrRUeffr08VsC4sk/0XuXzLNRXFzsp3ld75oA5A8vGTVTPnnyJGSdMuC0tLS4mVi8fcMzsGiZ6M2bN23kyJGWmZnpanI5OTmuFh8J7aMm02Do3bu3i3vttdf8GqTQ57Zt28aVf6zvGOt8wf2qch+j1dqrM6g2GO1+1nT6JnoP492XWM+J0jmY9uruadasWcLXou+qroNE7lFwWddy8eJFu3PnjvXs2TPmdwg+04neu8o8G7pPXncXIH+AqDX/vXv3VqjdKVOLlzknu2+05ezsbNu/f7+/XhmpmoMjMWzYMLt69WqI4A8dOuTX/FXbD9YME6n5x/qOsc4XXvOv7H18mTX/2kjfRO9hvPsS6zlROp8+fTpuzT/atYTX/CXPKVOmxP2e6laaOnWq665Q8Hj33XdDChPRridZ+cdKczXzq9kfkD9AXNSvq9qP11yuDPTDDz/0m3tjZc7J7httWTUviVqo6VMZdLRmfw3WUu1P/bVCg6TU9yrUx6u427dvuz5d1Q4j9fmr1hWsJcb6jrHOFzxOVe5jTZBon39tpG+se5jMfYn1nGigp9fnr0KBzhesace7lvA+/yVLltg333wT93lRy4gGCPbr1y+kj13jBTRuQGgMgq71zTffrLL8AfkDVBsaWazMSYO5unXr5gZPJSKHZPeNtqxakfpLNbhMTco6hvpmNSAqHNWmNIpfItD5xo0b59d2dLytW7e6Udga9b127dqQ0f4eEyZMsB49evgjqmN9x1jnCz9OVe5jTcg/0dH+NZ2+8dIs0fsS6znROVatWuWOr3gVUFRwSeZa1KqggXZ6s0HjALw++HjPi0SvtwSC6N7rbQR1J+hZ1HiFSNeD/AH5A1QRMsxQ+fBDPzwbgPwByOAbEYj//6PWn2CtGwD5AyB/aMCo6V7N7suWLeNmAPIHAAAA5A8AAADIHwAAAJA/AAAAIH8AAABA/gAAAID8oSEwa9asmMuxto+3bXWeFwAA+QO8JPnrN9ZrQv7B4wIAIH+AKvDHH3+4CVL0gygLFy60devWuUlJHj165JYnTpzo/mp62OCyN4e5JH358mVbsGCBmwwmvOaviWI0iYomTdHc695kKZEKBloXft7gecS8efNCJlPR9nPnznWfda68vDybOXOm7dmzJ2bBQlOy6jvr2vLz8/3CRbT74aF1x44dc99XE8To+vQb7lrWPt71JnM9AADIH2qV7du3Oyl7aOpTTY6TaM1/+vTptnHjRl/IwXjNva4Z9h4+fOgkreOePXs2pvzjnVdTsRYUFPjrJeKff/7ZTWqjSV70E7eadU3XVFRUFPE7T5s2zU1T63HkyBE3OVAi90PfV1Pe6udjNYe6JpgpLCx0ccXFxbZ69Wr3OZnrAQBA/lCrqNYeRELTXOWJyn/SpEl248aNiPHhcfqsWnZV5K9pWb2pYYVq1ip4SK63bt3y16sm7wk9HM3ZHvwdfM365h0/3v2Q7H///Xd/+dtvv3WFGw/V8kUy1wMAgPyhVtFc6JomdeXKla6G+9NPP9mMGTMSln9ubm7UeNWww5kzZ05U+Sd6Xl1reXm5k+7SpUv9eDXJB8Py5csjfudYBY9498OTe7zrTOZ6AACQP9QqqomrP99DQg1KO578Yy2H1/xViw7W/L3+f69VQNsnclyNLdi3b59rrlfwatrhgwLVZJ+s/KvrfiRzPQAAyB9qFdVGJWVPdJJWsJk7vKabaM3Xq8nreDqumtlVk9YgOKFBdV7fuprytd3333+f0HnU375o0SJbsWKFG0sgdFzV2NW/Lg4ePOjGByQr/3j3I1H5J3M9AADIH2oV1bjVb+6NXletWsLToDaxc+dON1Jfg9kiLceSoZq6NcBPo/G1z8mTJ/3avprtNZLei1Nfu7b3iHceFR68wXVCx9XxJe/Fixfbtm3bXCEhWfnHux+Jyj+Z6wEAiMb/BcRRmn4M+gkIAAAAAElFTkSuQmCC"/>
          <p:cNvSpPr>
            <a:spLocks noChangeAspect="1" noChangeArrowheads="1"/>
          </p:cNvSpPr>
          <p:nvPr userDrawn="1"/>
        </p:nvSpPr>
        <p:spPr bwMode="auto">
          <a:xfrm>
            <a:off x="155575" y="-1233488"/>
            <a:ext cx="4867275" cy="2571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10" name="Pentagon 9"/>
          <p:cNvSpPr/>
          <p:nvPr userDrawn="1"/>
        </p:nvSpPr>
        <p:spPr>
          <a:xfrm>
            <a:off x="88638" y="86887"/>
            <a:ext cx="4225096" cy="545841"/>
          </a:xfrm>
          <a:prstGeom prst="homePlate">
            <a:avLst/>
          </a:prstGeom>
          <a:solidFill>
            <a:srgbClr val="01244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3200" dirty="0" smtClean="0"/>
              <a:t>Concept Development</a:t>
            </a:r>
            <a:endParaRPr lang="en-AU" sz="3200" dirty="0"/>
          </a:p>
        </p:txBody>
      </p:sp>
      <p:sp>
        <p:nvSpPr>
          <p:cNvPr id="11" name="Content Placeholder 10"/>
          <p:cNvSpPr>
            <a:spLocks noGrp="1"/>
          </p:cNvSpPr>
          <p:nvPr>
            <p:ph sz="half" idx="1"/>
          </p:nvPr>
        </p:nvSpPr>
        <p:spPr>
          <a:xfrm>
            <a:off x="572414" y="1012384"/>
            <a:ext cx="11059862" cy="47352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32157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kill Develop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90500" cap="flat" cmpd="sng">
            <a:gradFill>
              <a:gsLst>
                <a:gs pos="100000">
                  <a:srgbClr val="01244E"/>
                </a:gs>
                <a:gs pos="0">
                  <a:srgbClr val="94B5E0"/>
                </a:gs>
              </a:gsLst>
              <a:lin ang="5400000" scaled="0"/>
            </a:gra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8014" y="5747656"/>
            <a:ext cx="975044" cy="975044"/>
          </a:xfrm>
          <a:prstGeom prst="rect">
            <a:avLst/>
          </a:prstGeom>
        </p:spPr>
      </p:pic>
      <p:sp>
        <p:nvSpPr>
          <p:cNvPr id="8" name="AutoShape 2" descr="data:image/png;base64,iVBORw0KGgoAAAANSUhEUgAAAf8AAAEOCAYAAACHPx4CAAAxEUlEQVR42u2d93tV1b6v79+z+W0fOd69gyBoVDCCAqEIHIIUg4fg3ogQKYfLBs7GDRaKBAm9Q0B6KNKLEiAovRo6gZCEpnT43vMZ95nzzrWyahop7/s848mac8y25pgZ72hzjf915rZZfQwAAABQOf4X8gcAAED+yB8AAAD5I38AAADkj/wBAACQP/IHAACo5/J/4+02cSX82cix1uqtd/zlfaeLrV3HLn74U5MmIcuKDx73z680tdzlG5I+NwAAALwE+R8tfmjvd/rQ+g/Ktryt+xM+RnDda6+3coWHA0VlyB8AAKCuy3/ynGU2ZV6e5e8/YR998mml5K/Ps1ZstIzMLOQPAABQ1+Wf3q2nHbvxyH1WC0B47T1R+euv5K9CAPIHAACoo/JfveuwDRs70V/OWbzaxn77faXlr4JDsPkf+QMAANQx+ffN+sxat/3AH8j3XvtO1jL1bTtd/qJS8leYmZdvvfoPRP4AAAB1Tf6qnad3z6iw/tPsUbZ0095Ky1+h58cDbPbKTcgfAACgLsl/zNc5brBf+Po1u3+xHn36V0n+Bb+VuhYEvQWA/AEAAGpZ/q/+NcXS2qeHhHc/6GgpLVpa4eW7Efd5/c237OdzJZWWv4Le+9f7/8gfAACgluXPL/wBAAAgf+QPAACA/JE/AAAA8kf+AAAAyB/5AwAA1BH5cwsAAACQPwAAACB/AAAAQP4AAACA/AEAAAD5AwAAAPIHAAAA5A8AAADIHwAAAOqx/Nu0acOdBgAAQP4AAABQb+RfWlpqo0ePtoyMDOvSpYsNHjzYioqKXNyzZ89szZo11r17d+vQoYNt374d+QMAANR3+Y8fP97y8/P95cLCQhs0aJD7vGnTJvv888/t/v37VlZWZiNGjLAWLVpwpwEAAOqz/A8cOBCyfPLkSUtJSXGfhwwZYqdOnfLjjh8/bk2bNk342OXl5dUa7t27Z0+fPiWlAQAAqiL/mzdv2siRIy0zM9PV+HNyciw1NdXFtW3b1l68eOFv+/z5c2vWrJn7fPbsWddN4IXHjx9XOPZvv/1WI6GkpMRdCwAAAPKvBNnZ2bZ//35/+c6dO9a8eXP3eejQoXb69Ok6U/MvLi62CxcuuALAlStXSHEAAED+ldmpd+/erqlf3L1714YNG+Y3+2/ZssXv81ehQC0EXqvAy0LN/pcuXXIFAHUDAAAAIP8kUW2+T58+1qlTJ0tLS3OD/IYPH26TJ092o/1XrVpl3bp1c/G7d+92TfwvG0lf8r927RqpDgAAyL8xoP5+r/8fAAAA+TcSqir/M7frT2gMkB6kF4HnDJA/8kf+pAfphfwBkD/yRyakB+mF/AGQP/JHJqQH6YX8Afkjf2SDTEgP0gv5A/JH/sgGmZAeyB/5A/JH/pH/2d54u03cf8jPRo61Vm+94y/vO11s7Tp28cOfmjQJWVZ88Lh/fqWp5S7fkNS5G6tMSI/6lV7Hbjyy7H/8y97v9KF90LmbdfvoYxv1r8l27ObjhO7rq39N8dPpnffet7T26TZw6H9ZwW+lCe3jhe69MyPG6XiZfx9q+87ciLm/wuyVmxJ+Po4WP7Qh/+ef9n56V7dvz48H2PTFaxJ6nnjOAPnXA/nrn1wZW/9B2Za3dX/Cxwiue+31Vk5WB4rKyARIjwaTXsdLnljbDp0tZ/HqkPVT56+wjz751E7cehr3vkaKm7tqi6W2TrNDl+4k/YxEipOUB40Yk/AzFu/5UMFGhYoZS9f5cSqs/EffT0IKDcgfalz+s2bNqlMXVVPX8zLkP3nOMpsyL8/y959wGVplZKPPs1ZstIzMLDIB0qPBpNfYb793tepI9+vjTz+3f+XMrZSsFXKXrXctPNUh/yPXH9jbae0SfsbiPR9jvs6xTz77osJ+KqyoBSBeoYfnDJB/PZB/ereermlTn1XjDK8NJCob/VVmokyFTID0aAjppWb+ZZv3RbxfWt+jT/9Ky//wlfuuVaGq8tezMnL8ty4kI/9Yz4eeu+U//hy3ewr5Q43Kf+HChTZx4kTT3+vXr7uVmglv48aNbp3+alksXrzYTdbjMW/ePDt06JC/vHfvXjt69Kj98ccfboKfZcuWuWOsW7fOysrKQuR++fJlW7BggZsB8MSJE7ZkyRJ3vPPnz4fIX9MHa66ARYsW2cqVK+3WrVv1Rv6rdx22YWMn+stq3lRtp7KykaiCzYnIn/Soz+nVvNWbfi03UpdAy9S3Ky1/hTffeTfhPn+vEBIep+UOXXu464nX53/48r2Eno9Y3zvedXrXxHMG1V7zLy0tdVL2JHvjxg2bP3++W3/w4EE7fPiwW//w4UNfyB7a78GDB7Z9+3Y7deqUv/7q1au2du1af3n69OmuUKHJds6cOWPr16+3x48fu301SVBOTo6/rQoQXoFDk/IEj1PX5d836zNr3fYD/5/2vfadXIZ2uvxFpWSjMDMv33r1H4hsSI96n16xasCSsVoGqlLzVxpXteYvSY+fOssNIky25h/t+dAgv2jjTTS+4ODF29T8ofblL3EXFRVVkOaOHTuchPPy8tw6yV0FAdXYNWmOxK3CgFCtPohq71OnTvWXJ02a5AoVYsOGDS7eQ+sV77FmzRo3i+CLFy/ccrDloS7LX6X99O4ZFdZ/mj3Klm7aW2nZKKhfUCOLkT/pUZ/TK1rft0Lm34b4rTKVkf/3S9ZWW5//ydJnbhBfZeQf6fnQ984aMqLCfntOXnMFUpr94aXIf+7cuU7mQTRN7+zZs91ntQJoWTX327dvuyl7JXsJuqCgwG1z//59V4NXq4Bq6j/99JPNmDHDP15ubq7/ec6cOSHnkuS/++47f1ktAjquCh3qPqgv8tc/uAaXha9fs/sXvy+zsrLRyGDVWIMZEvInPepbemnU+7vvd6jwilvOolVuNLzX1J6srOet2erWV9dof4VWb7WutPzDn4/jGu3/QUfXKuBts/Xweeua0dfmrv4R+cPLq/lfuHChgjS95n3JXvFLly71m/R37drlJF9eXu7W5efn26VLl/z91UUwbdo0fzl4PtX8S0pKItb8VcgIylpjEryWh7oif/W/KaMKhnf/5x87pUVLK7x8N+I+r7/5lv18rqTSsnGjmZdvcO8TI3/Soz6nl0bSDxk93u+K0SA9LeuVzFhpqqDm8WC/eJt27Z1Us4aMtP3nb1VqnEC0OA0U9a4pWl/8tIU/JPx86HurZcL7znq7QS1QwS4o5A81Lv+ZM2f6K9S3r0F6Xp+/xKzmfK8rQIP/JGAN6PNq6mr695r8xfLly/2mfIlfrQTBZv+g/M+ePev3+WtbtRgEWwl0LXfv3vW7DzT4ry7Jn1/6qlsyIT1IL37hDyBB+e/cudMJ3BvV7432VxO/RvhrRH4QiVyj8j1++OEHV/sP1t5VQNAAQHUXaFCfjqe3AcLlr8KDugx0Hm2vQoaE76GWhRUrVrjChcQffGsA+SN/0oP0IvCcQSXl31hA/siE9CC9kD8A8kc2yIT0IL2QPyB/5I9skAnpgfyRPyB/5A8AAID8kT8AAADyR/4AAADIH/kDAAAgf+QPAACA/JE/AAAA8kf+AAAAyB/5AwAAIH/kDwAAgPyrJn/NLFgTtGnTJuJniE9NpEl1pQdpWb+fg5p8FoLLmtysc+fObrp0AORfB+VfXl7upjCuyQzmypUrPHVJcOHChWrP+KsrPZB/7VHX/zfDn4Xgsdq1a+dmLwVA/nVY/oqPl8mUlpba6NGjLSMjw7p06WKDBw92UxGLZ8+e2Zo1a6x79+7WoUMHV9qPVrsoKCiwgQMHWteuXW348OHuvMoktm3bZn379rXWrVvbpEmT/IxD+2qfTp06uSmSo23X0NIsXgGgOtIj1n0PTycdW+dp0qSJ+/vrr7+Sk9SC/Gvrf7M6ngUd6+HDhyFxZ8+eJSEB+ddl+cfLZMaPH2/5+fn+cmFhoQ0aNMh93rRpk33++ed2//59KysrsxEjRliLFi0qZDDKJHr16mXXrl1zyxs2bLBRo0bZjh07bMCAAW7/Bw8euAxmz549bpuWLVu65eLi4pjbNcQ0i1UAqI70iHY/o6UTNf+XI//a+N+sjmeBrj5A/nVQJMpIIoXr16/728TKZA4cOBCyfPLkSUtJSXGfhwwZYqdOnfLjjh8/bk2bNq2QEYwZM8YOHjwYchzVKpTRBGsIaj4cO3as+6zjnDhxwn2OtZ2Hah7Rvmt9CcH0iFYAqI70iHY/o6VTZTL1+p4WLzPU5v9mdTwL8eRf1/837927Z0+fPsWQyL9hyT+ZoH+CcG7evGkjR460zMxMV6vIycmx1NRUF9e2bduQ5vfnz59bs2bNKmQE6gdUM2Q4ilcTYTD07t3bxb3zzjsJbRepttRQwqVLl2okPaLdz2jpFJ6pSxbBfSMVUhpaWrzsUFP/m1V9FhKRf33531QhS/cJkH+DrvmrOS/44CsjiUR2drbt37/fX75z5441b97cfR46dKidPn066Zq//sGmTJliw4YNs6tXr/rrlVkdOnSoQiYSa7vGVvOvjvSIdj+jpRM1/9oNtfm/WR3PQn2v+atrUf9vutcMUkb+DUb+ifQrRstchGoBak4Ud+/edZmF17S4ZcsWv19RGY9qIV7NI5gRhPcfLlmyxL755hs30Ej7qK9R6DWh+fPnV8hEYm3XENMsVp9/daRHtPsZLZ2EBoMxirt2qM3/zep4FhpCn7+a/dXSFq2VBZB/g5N/rMzFqzH06dPHjbpPS0tzA4nUTzh58mTXLLhq1Srr1q2bi9+9e7drNoyUEaiGkpWV5d4BVp+iMivtv379epeJ6Rjjxo3z+96C+8barqGlWbzR/tWRHrHuZ6R0EhMmTLAePXrY0aNHyUlqSf618b9ZHc9CQxnwJ+nrvnsFHkD+DVb+8TIXqF1q4j3/IIzErj/yr+n/TZ6Fiqhrg19GbeDyP3O7/oSakn9NSgYqR02miTK2YM0PGudzwLNQtXwTkH+9lz80HtRcqx97WbZsGTeDZ4FngXwT+SN/AAAg30T+yB8AGjz0+ZNvIn/kDwCNDN5nJ99E/sgfABppzb99+/bu54Q99LqbNzNfY5hMi3wT+dsbb7eJK+LPRo61Vm+94y/vO11s7Tp28cOfmjQJWVZ88Lh/fqWp5S7fkNS5eYgBoKbkrx/0yc3N9devXLnSpk+f3mgm0yLfRP5x5X+0+KG93+lD6z8o2/K27k/4GMF1r73eyhUeDhSVIX8AeOny128KpKen++v1o0FqCUhkMi3kD41C/pPnLLMp8/Isf/8J++iTTyslf32etWKjZWRmIX+oVWbNmlWpuOrcB2qfaJMwBQf8aWKgixcvup8B7tmzpx8fbzIt5A+NQv7p3XrasRuP3Ge1AITX3hOVv/5K/ioEIH9A/vAya/5i8+bNNnXqVFu+fLkLIpHJtJA/NHj5r9512IaNnegv5yxebWO//b7S8lfBIdj8j/whWf744w83eYt+rGXhwoW2bt06Kysr8zPqEydOuMlY5s2bZ+fPn/dlHStOnDt3zvLy8mzmzJl+H2+8faB+y//JkyfWtWtX69evnz+pTWOZTIt8E/nHFHDfrM+sddsP/IF877XvZC1T37bT5S8qJX+FmXn51qv/QOQPlWL79u126tQpf1m1tLVr1/6/5/vMGTdZi5p4lXlrwhfN9R4vTs+LJoNRnISwceNGKyoqirkP1H/5i1GjRtnAgQP95cYymRb5JvKPKmDVztO7Z1RY/2n2KFu6aW+l5a/Q8+MBNnvlJuQPSXP58uWQZU0Eo6ZbsWHDhpCJYW7cuOFe1YoXJ9nfunXLj1Mf8NatW2PuA4D8oUHKf8zXOW6wX/j6Nbt/sR59+ldJ/gW/lboWBL0FgPwhGfQKlmrgejVLNf6ffvrJZsyY4eLmzJkTsq2a7b/77ru4cWrKVxdCMKgPONY+AMgf6rX8X/1riqW1Tw8J737Q0VJatLTCy3cj7vP6m2/Zz+dKKi1/Bb33r/f/kT8kQ35+vl26dMlffvjwoU2bNs2v3ZeUlESt+UeLU81ftf0g6k6ItQ8A8od6LX9+4Q/qE6qRe03xEr/E7TX76/Uur49ecWoh8FoFYsVpsJ+W1d8vDh486EZ4x9oHAPkD8kf+UEuo9q1R+QsWLHAjsTUoTwWAvXv3umb548eP2+LFi128Bu2pCV/Eizt58qQrWCheI74193usfQCQPyB/5A8AgPwB+SN/AADkD8gf+QMAIH+obfnzEAMAAPkm8uchBgBA/uSbyJ+HGACAfBOQPw8xAAD5JiB/HmIAAPJNQP48xAAA5JuA/HmIAQDINwH58xADAJBvAvLnIQYAIN+EWpZ/mzZteIgBAJA/NCb5X7lypUF8Uc3ExkMMAID8IYmaf2lpqY0ePdoyMjKsS5cuNnjwYDeNqUdBQYENHDjQunbtasOHD7eSkhI37ammQO3bt6+1bt3aJk2a5NZ5x9U+nTp1ctOuRtuuurh37557gK9du0aqAwAgf+SfiPzHjx9v+fn5/vrCwkIbNGiQ+/zrr79ar169fLFu2LDBRo0aZTt27LABAwbY/fv37cGDB65QsGfPHrdNy5Yt3XJxcXHM7aqDp0+f2qVLl9wDrEIAAAAgf+SfgPwPHDgQsv7kyZOWkpLiPo8ZM8YOHjwYEq9avSR+9uxZf526EMaOHes+N23a1E6cOOE+x9ouSHl5edJBhQvv4W0oXRgAAMgfakX+N2/etJEjR1pmZqar8efk5FhqaqqLa9eunT179izivuoiCIbevXu7uHfeeSeh7SI9hJUJun71+wMAAPJH/gnKPzs72/bv3++vv3PnjjVv3jxizV+SnTJlig0bNsyuXr3qr1c//qFDh0KOK2JtV9Wav5r51ewPAADIH5KUv2riauoXd+/edcL2mv3D+/yXLFli33zzjRvEp9YC9eOL2bNn2/z58yvIP9Z2AACA/OElyf/48ePWp08fNzo/LS3NNm3a5PrqJ0+e7OLVKpCVlWWdO3d2/fUqIKgrYP369a7g0K1bNxs3bpxfCw/KP9Z2AACA/OElyR8AAJA/NAL5q+9eg+8AAAD5QyOQv5rtu3fvbsuWLeMuAQAgf2gsNX8AAED+yB/5AwAA8gfkDwAAyB+QPwAAIH9A/gAAgPwB+QMAAPKHuij/WbNmxVwGAADkD8gfAACQP9RH+T969MgWLlxoEydOdH+vX7/uy//ixYvux380+U5+fr6b4S9YOLh8+bItWLDAzpw5Y8XFxbZx40Z3DP3Vsli8eHHIfvPmzQuZyW/v3r129OhRUggAAPnDy675T5s2zXbt2uUvHzlyxLZu3eovT58+3UleU+mWlpa6QsCtW7dc3I0bN1yBQes1BfDhw4fd+ocPH9qiRYts5cqV/nG0nzfLHwAAIH94ifKfMmWKPX782F/WjHzBbSZNmuQkL7Zv325FRUUVHqQdO3a4Wn9eXp5bd+rUKVcQ0FTAmk9A0ldhAAAAkD/UAflH6vMPrsvNzfU/z50718k8iAoLs2fPdp/VCqBltRTcvn3bdu/e7boMNH1wQUEBqQMAgPyhPsg/+Fk1/wsXLlR4kLzmfcle8UuXLnXLV69edV0Ka9eutfLyclIHAAD5w8uQ/8yZMystf/Xta6Cf1+dfUlLimvO9rgAN/lPT/5YtW9zyixcvXNM/Tf4AAMgfXqL8d+7c6YTsjdJPRv6e4NWsryZ+jfA/ffp0SPzUqVPt/Pnz/vIPP/wQMqAQAACQP9Sy/AEAAPkD8gcAAOQPyB8AAJA/IH8AAED+gPwBAAD5A/IHAADkD8gfAACQPyB/AABA/oD8AQAA+QPyBwAA5A/IHwAAkD8gfwAAQP7IHwAAAPkjfwAAAOSP/AEAAPkD8gcAAOQPyB8AAJA/IH8AAED+gPwBAAD5A/IHAADkD8gfAACQPyB/AABA/oD8AaB+ceY2oToD8gfkDwDIH/kjf0D+AID8kT/yB+QPAMgf+SN/5A8AgPyRP/JH/gAAyB/5I3/kDwDw8uX/6l9TrF3HLhXC7JWbXPyfX2lqucs3VNjvjbfb+J+Plzyxf3w9zT7o3M3eT+9q73f60LL/8S/7sfBc1H2iHe9o8UMbP3WWdc3o647X8+MBNmVeXtxjxDo28gfkDwDIPwlpvvZ6K2v11jt2oKgs4n4nS59Z+y7d7asZC+10+Qu37tjNx7Zk4x5LbZ1mhy/fS0r+/z0518Z++72duPXULWv/Tz77wuav3Yb8AfkDANSG/BU/a8VGy8jMirifaum9P/lbxH0XrtthU+evSEr+bdq1t2M3HoXEHbhQbsPGfYX8AfkDANSW/PVX8lchIHy9av2L83dX+VzBmn+/gYNt/U/H7FTZ84SPgfxfPm3atIn4uSrHqeqxkD8AIP8k+vy95npPqmr2Dzb/e+tbvJHq+vy9463aWRhynNZtP0hK/gqbDpy2QSPGuLEDPfr0t2Wb98W9Xq1H/olz8+bNGpX/lStXqk3+VTkW8gcA5F+Fmr/CzLx869V/YIWav/r3I+27/cgF+7em/570gL/g+v3nb1nWkJE25pvp1Pyr+TpKSkpiblNaWmqjR4+2jIwM69Kliw0ePNiKiopc3LNnz2zNmjXWvXt369Chg23fvj1izf/Fixe2bds269u3r7Vu3domTZrk1omCggIbOHCgde3a1YYPH+6OrfM0adLE/f31119DjtW+fXu7fv26f4579+5Zu3btYp4D+QMA8q+i/BU0+l5vAnjrv/xutvX+z79H3HfI6PHubYFk5K8R/rtPXg2JO3zlvhsLgPyr/zpiFQDGjx9v+fn5/nJhYaENGjTIfd60aZN9/vnndv/+fSsrK7MRI0ZYixYtKsh/x44dNmDAALfdgwcPnOT37NnjxN6rVy+7du2a227Dhg02atSoiDV/b3n+/PmWm5vrr1+5cqVNnz496jmQPwAg/2qSf8FvpdYy9W33FkBwtP/XuYv80f4HL952y32zPnPbJiN/FSwy/z7U715Ql8KwsRPtn1NmNij5P3z48KUG7zpiFQAOHDgQsnzy5ElLSUlxn4cMGWKnTp3y444fP25NmzatIGyJ+OzZs/56NeGPHTvWxowZYwcPHgw5vloCYsm/vLzc0tPT/fV9+vRxLQHRzoH8AQD5J9nnP23hD1Glqvf+gzV6CXr0V9+5Pvq2HTrb22ntXJ+9Ru0H99e50tqnVwgqLHjbaZCfCg7dPvrY3mvfyT7s1c/GfJ1jR64/aFDyr2shUgFA4wJGjhxpmZmZrsafk5NjqampLq5t27YhTevPnz+3Zs2aVRC2/qoJPxh69+7tmuvVdRCJWAP+dC0XL160O3fuWM+ePWOeA/kDAPIn1Cn5q7n7ZYZw+av/PJzs7Gzbv3+/vyzhNm/e3H0eOnSonT59Om7Nf9iwYXb16lV/vQoMhw4dqlDzV+FhypQpceW/efNmmzp1qi1fvtyFWOdA/gCA/An0+UdpgYgkfqHas5r6xd27d51kvWb/LVu2+H3+KhSohcBrFQgKWwPxFKe+eDF79mzXdx/e579kyRL75ptv3GcN2gu2KgTl/+TJEzdAsF+/fv51RzsH8gcA5E9A/hGuI5r4vdq8+tU7depkaWlpbpCf+tcnT57smuxXrVpl3bp1c/G7d+92ze3hwtZ269evdwUJbTtu3Dh7+vSpi1OrQlZWlnXu3Nn10auAISZMmGA9evSwo0ePRmwJ0MBAvSXgEescyB8AkD8B+QeuI5b4q0p9+GEe5A8AyJ/QqORfk+JX/32wFQD5AwBAo6ah/7a/mu71wz/Lli1D/gAAAI1B/o0V5A8AAMgf+QMAACB/5A8AAMgfkD8AACB/QP4AAID8AfkDAEBjl/+lS5fsxx9/jLvdrFmzKnV8zfqn6Xyj/T6+fplP8Y8ePbILFy64n9eNhCbg0c8Ax4pL9LsE0c/46qeAFy5cWCHcvn27Svc01vfxttu6dSvyBwCA2pX/Tz/9FDKdbiT0e/vexDfJcv78efee/saNGyMed/Hixf5v53tTBEdi79697ieCY8Ul8l0iXV9+fn61pot3HbG+j7ddcEIj5A8AkCTBn4Ctys/BxpoFriHKPy8vz/1Cn6bhXbNmjavxamIcb057TZozffp0FxQvtP2KFSts7ty5rlAQ6xp27drlBBdpchwdQ9L25Kvj6Xf01Qqwbt06dy3z5s1z16IChGriseK875Ls9f3yyy8R43R81c51fB1rx44dftwff/xhP/zwgy1YsMAVYG7cuGGLFi0Kuafe99F31DEUr2v3CgTa7syZMxWOj/wBACoh7StXrlSb/KtyrJpEP3tbHfLXrHVCAisvL3efHz9+bDNmzPC3UdN1UVGR+6wZ8mbOnOma2oWazefMmeOuJxIqSEh22iaIZviTeNUdcOTIESdJCVDHkdi942v92rVrXeEjVpz3XSpzfRJ3ODq2ugMkZE/WkrfXFSDpe1P/6hwqCGhyIu86vO+jOF2zN7NgYWGh3wXy3XffuUmMVKAJHh/5A8BLkei+ffvso48+svT0dPviiy9CBKjZ0TQbm2ZP019vtrRoteTwGnmsYwcpLS210aNHW0ZGhvtt98GDB/sC0sxrqoXqp187dOhg27dvj1jzV4YrcfXt29dN7Tpp0iQ/Ey4oKHCzuWlKV30PHVvnadKkifurGm/wWO3bt7fr16/751DNrl27djHPUZPo/FWVv2QvYel+quYfXJ+bm+svq2DgCfDy5cuumT1IsHAQRPfBk77O4xUudCzJU4JcvXq1S2tNx6sWANXCw7sIVHNWTT5WnPddkr0+CV7XEuzrV2uBrkczDgZn9NNsf7pPN2/erNBVoEKCmvG96/C+j+6tCgPFxcX+s6upi7VdtOMjfwCodZo3b24TJ070BaaMUFOkinPnzrkpV9VU6WW8HTt2dP2micg/1rHD0SCwYAarGtOgQYPcZ00H683/XlZWZiNGjLAWLVpUOKcy5AEDBrjtVAOT5Pfs2VNh/vcNGza4qV0jfQdvWc3WQSGuXLnS1TijnaMmkTDUHF1V+R87dswOHDhgt27dcuJR87PXPK1lD9VgPTZv3uyaw4Oy1GDASNchSapmLiRk77mRwL2auWrpQrVhyV33NVzUGjz3888/x4zzvksy1yfRek314eh6JPMgug96dtViEX48fU9dm3cd3vfxWgY0sE8FVt0T795HOz7yB4Ba5y9/+Yv9/vvv/rKagD0BSshqpgyijPDLL79MSP6xjh2OMtAgaiZOSUlxn4cMGRIysEuFkKZNm1Y4p0Ts9V0LtTKosDFmzBg7ePBgyPHVEhBL/qqpqbXCQ3PTqyUg2jki1bKrI6gG6Um/qvJXIUoFIAkyWPPXvVBTvFDhyhO4UD+1+ruDBFtEgqjApuAVHFUo0v1RYUtowN/SpUvdZ/WFq/ldy8FnREydOtXV6GPFed8lmetTIXDnzp0R43Q9wf30rHoFBRWMvIKjV5v/6quvXIuGdx3e9wkO6FO8BK9jabtox0f+AFDrxBK4mrmfPHkSEqdMKy0tLeq+qampCR07Uq1x5MiRlpmZ6Wr8OTk5/rHatm0b0rSu/txmzZpVOKb+qgk/GHr37u2+hzLsRL5/cFnXohqrpNWzZ8+Y5wgnXNhVDbo/VZW/JyKvr9yrDasp3KuhqtClmnWwtUASD3af6HW9SKjQ4DV3a4Y+iVkFDdWEvUKb10ri9curxhw8n7qJdD1q7YgVp++iNE3m+lQI8VqtwtE9CT4jSnfvtT0V9tQq5Y0j0Pn0fHr3VPt530ctKd691Hqvu0OtE9GOj/wBoE7JXzX/8P5U1fwlRfHuu++GZGjRauSJyD87Ozsk05Zw1W0ghg4dGlKjinaeYcOG+YOyhIQggYTX/JVJT5kyJa781aSsmqa6K7xX36Kdo6Zq/urr9/qJqyJ/FeIkIqHmaXVrqOYpASlNvdq+5K1mc+8de+0n2XlvBWjbaGMc1KQfHGgnUQdf11PtV9evAkjwdT9dg5ZV01eLQby44HdJ5vrUjSNZh7/f792PIGqiV0HIk7gKIRK4ngO1IGjsgncdwe8j8WswoI6rbgtdc/B6Ix0f+QNAnZK/Mi7VbL2+Wwn4ww8/9LsC1G/uNemquVhifPPNNyslf9WevcxQtUYdy2v2l4i8Pn8VCtRCEKmFQaJQnFfTVG1OmXJ4n78kITEJDdoLyiJ4fcq0NUCwX79+TsKxzlEb8At/tY8KIF5rhoe6qIIDX6sK8geAOiV/oUxOItZAv27durnam4d+0Uyj8tWsrpH4yhRVWKiM/FVDVL+6BhiqW0HnUf+6Rkir5qUR1Tq/4lX4iHQebaf+WRUktO24ceP8WrNaFbKystxbC+qjVwFDTJgwwXr06OFn5uHXpwKO3hLwiHUO5N/w8Jr0ve4vtcbotUjvdT3kDwBQhwowDRHk/3LwflhIr0DqzYVIvxOA/AEAahH1MQdbAZA/1DeQPwBAEqjpXt0NqpUhf0D+AACA/AH5AwAA8gfkDwAAyB+QPwAAIH9A/gAAgPwB+QMAAPIH5A8AAMgfkD8AACB/QP4AAID8AfkDAADyR/4AAADIH/kDAAAgf+QPAADIH5A/AAAgf0D+AACA/AH5AwAA8gfkDwAAyB+QP9R3ztwm1IVA2hOq89lA/sgfAAEgf9Ie+QPyB0AAyJ97jvwB+QPyJyB/AvIH5A/In4D8CcgfkD8gfwLyJyB/QP6A/JMLx0ue2D++nmYfdO5m76d3tfc7fWjZ//iX/Vh4LmS7V/+aYu06dvFDWvt0y/z7UNt35kbUbbwwe+WmhOLfeLtNheubv3abtWnXPuQ8yL/2QqQ0CQ+fjRxrrd56x1/ed7o4JH3/1KRJyLLig8f98ytNLXf5hkqdG/kD8gfkn2Q4WfrM2nfpbl/NWGiny1+4dcduPrYlG/dYaus0O3z5XsyMePriNTZoxJiEM+tk4yfPWeauL3gdyL9uyf9o8UNXYOw/KNvytu5P+BjBda+93soVHg4UlSF/QP6A/Gs6jJ86y3p/8reIcQvX7bCp81fEzIiPXH9gb6e1qxH5j5owxf6j33/a8f8pjNDsX3flrwLalHl5lr//hH30yaeVkr8+z1qx0TIys5A/IH9A/jUdVKtenL+7UhI4duORjRz/rQvVKf9TZc8ta8hI69V/oPtMn3/dln96t57uWdBntQCE194Tlb/+Sv4qBCB/QP6A/GswtHgj1fX5e8urdhaG9M22bvtB1P58LXfo2iNk/2h9+l6zfbz4lqlvW48+/Z381RT887kS5F+H5b9612EbNnaiv5yzeLWN/fb7SstfBYdg8z/yB+QPyL+Gav7q348Ut/3IBfu3pv8eNQM/ceup6zYYOPS/qq3m3/R//8U1IXvjCd59vwPN/nVY/n2zPnMFRK8Q9177Tq4A540fSVb+CjPz8l2rD/IH5A/Iv4bCl9/Ntt7/+feIcUNGj3ejsGNl4BowqBp6TQ34+2LMBOs3cDDyr4PyV+08vXtGhfWfZo+ypZv2Vlr+Cj0/HuDeAEH+gPwB+dfgaP+vcxf5tbWDF2+7ZdXqVIuLJ4FWb7WuMfnrmj7s1c/+e3Iu8q9j8h/zdY4b7Be+fs3uX1zXTVXkX/BbqXv2ggVL5A/IH5B/Nb/nP/qr79xgrbYdOrvR+3p9T4O4YmXQwQFfet0rVp/+tIU/JBQf6Ry/XP3dvXaotw+Qf+0HpZl+0yEY3v2go6W0aGmFl+9G3Of1N98KGa+RrPwV9N5/sOUJ+QPyB+RPQP4E5A/IH5A/AfkTkD8gf0D+BORPQP6A/AH5E5A/AfkD8gfkT0D+BOQPyB8AAKoX5I/8AQAA+QPyBwAA5A/IHwAAkD8gfwAAQP6A/AEAAPkD8gcAAOQPyB8AAJA/IH8AAED+gPwBapU2bdpE/BxpuTLHrGs8fvyYNI+R5lVJ57qc7sgf+QNAgCtXrjQq+V+4cKHRFwCC6RNM/6qmc1WOVRs8f/4c+SN/gPgcPXrUhg8fbp07d3Z/tRzM+Pbt22cfffSRpaen2xdffBGS+cXat0uXLrZy5Urr1KmTvffeey5u9uzZbjkjI8PftrS01EaPHu3WaZ/BgwdbUVFRxGt98eKFbdu2zfr27WutW7e2SZMmuXXe+bZs2eKus3v37rZ+/XqXEXrf4969e26bJk2auL+//vpr3O8Y6XzRjlOV+1gTNb9ECgC1kb6x0iyZ+xLrOXn27JmtWbPGpXuHDh1s+/btEWv+sa6loKDABg4caF27dnXfVceO9ryI9u3b2/Xr1/1z6Llo165d1IJhcF2i964y6DqU/teuXSNzQ/4AkTl37pzLcM6cOeOWjx8/bh07drTz58+75ebNm9vEiRP9DHL58uU2duzYhPZt1aqVTZ482Z4+fWqnTp2yV1991RYsWODijh07ZllZWe7z+PHjLT8/37+mwsJCGzRoUMTr3bFjhw0YMMDu379vDx48cJn0nj17XFxqaqr985//tN9//91lgH/7299s8+bNFTLe8Iw51neMdb7gcapyH2tK/okUAGojfWPdw2TuS6znZNOmTfb555+7c5SVldmIESOsRYsWFdI82rVI7L169fKFuWHDBhs1alTMlqL58+dbbm6uv14ynz59ekLyT/TeJYuOd+nSJZf2+h8A5A8QNUPdvXt3yLpdu3bZl19+6T7/5S9/cTL1kEi8TCzevsrQSkpK/LhXXnnF7t696y+r5iUOHDgQcoyTJ09aSkpKxOtVZn327Fl/WbVETxZNmzb1RSVOnDhhQ4cOjSv/WN8x1vmCx6nKfQynvLy8ysGTf7wCQG2kb6x7mMx9ifWcDBkyxEnUQwUVPQ/haR7tWsaMGWMHDx4MOb5aAmLJX/dZrRUeffr08VsC4sk/0XuXzLNRXFzsp3ld75oA5A8vGTVTPnnyJGSdMuC0tLS4mVi8fcMzsGiZ6M2bN23kyJGWmZnpanI5OTmuFh8J7aMm02Do3bu3i3vttdf8GqTQ57Zt28aVf6zvGOt8wf2qch+j1dqrM6g2GO1+1nT6JnoP492XWM+J0jmY9uruadasWcLXou+qroNE7lFwWddy8eJFu3PnjvXs2TPmdwg+04neu8o8G7pPXncXIH+AqDX/vXv3VqjdKVOLlzknu2+05ezsbNu/f7+/XhmpmoMjMWzYMLt69WqI4A8dOuTX/FXbD9YME6n5x/qOsc4XXvOv7H18mTX/2kjfRO9hvPsS6zlROp8+fTpuzT/atYTX/CXPKVOmxP2e6laaOnWq665Q8Hj33XdDChPRridZ+cdKczXzq9kfkD9AXNSvq9qP11yuDPTDDz/0m3tjZc7J7httWTUviVqo6VMZdLRmfw3WUu1P/bVCg6TU9yrUx6u427dvuz5d1Q4j9fmr1hWsJcb6jrHOFzxOVe5jTZBon39tpG+se5jMfYn1nGigp9fnr0KBzhesace7lvA+/yVLltg333wT93lRy4gGCPbr1y+kj13jBTRuQGgMgq71zTffrLL8AfkDVBsaWazMSYO5unXr5gZPJSKHZPeNtqxakfpLNbhMTco6hvpmNSAqHNWmNIpfItD5xo0b59d2dLytW7e6Udga9b127dqQ0f4eEyZMsB49evgjqmN9x1jnCz9OVe5jTcg/0dH+NZ2+8dIs0fsS6znROVatWuWOr3gVUFRwSeZa1KqggXZ6s0HjALw++HjPi0SvtwSC6N7rbQR1J+hZ1HiFSNeD/AH5A1QRMsxQ+fBDPzwbgPwByOAbEYj//6PWn2CtGwD5AyB/aMCo6V7N7suWLeNmAPIHAAAA5A8AAADIHwAAAJA/AAAAIH8AAABA/gAAAID8oSEwa9asmMuxto+3bXWeFwAA+QO8JPnrN9ZrQv7B4wIAIH+AKvDHH3+4CVL0gygLFy60devWuUlJHj165JYnTpzo/mp62OCyN4e5JH358mVbsGCBmwwmvOaviWI0iYomTdHc695kKZEKBloXft7gecS8efNCJlPR9nPnznWfda68vDybOXOm7dmzJ2bBQlOy6jvr2vLz8/3CRbT74aF1x44dc99XE8To+vQb7lrWPt71JnM9AADIH2qV7du3Oyl7aOpTTY6TaM1/+vTptnHjRl/IwXjNva4Z9h4+fOgkreOePXs2pvzjnVdTsRYUFPjrJeKff/7ZTWqjSV70E7eadU3XVFRUFPE7T5s2zU1T63HkyBE3OVAi90PfV1Pe6udjNYe6JpgpLCx0ccXFxbZ69Wr3OZnrAQBA/lCrqNYeRELTXOWJyn/SpEl248aNiPHhcfqsWnZV5K9pWb2pYYVq1ip4SK63bt3y16sm7wk9HM3ZHvwdfM365h0/3v2Q7H///Xd/+dtvv3WFGw/V8kUy1wMAgPyhVtFc6JomdeXKla6G+9NPP9mMGTMSln9ubm7UeNWww5kzZ05U+Sd6Xl1reXm5k+7SpUv9eDXJB8Py5csjfudYBY9498OTe7zrTOZ6AACQP9QqqomrP99DQg1KO578Yy2H1/xViw7W/L3+f69VQNsnclyNLdi3b59rrlfwatrhgwLVZJ+s/KvrfiRzPQAAyB9qFdVGJWVPdJJWsJk7vKabaM3Xq8nreDqumtlVk9YgOKFBdV7fuprytd3333+f0HnU375o0SJbsWKFG0sgdFzV2NW/Lg4ePOjGByQr/3j3I1H5J3M9AADIH2oV1bjVb+6NXletWsLToDaxc+dON1Jfg9kiLceSoZq6NcBPo/G1z8mTJ/3avprtNZLei1Nfu7b3iHceFR68wXVCx9XxJe/Fixfbtm3bXCEhWfnHux+Jyj+Z6wEAiMb/BcRRmn4M+gkIAAAAAElFTkSuQmCC"/>
          <p:cNvSpPr>
            <a:spLocks noChangeAspect="1" noChangeArrowheads="1"/>
          </p:cNvSpPr>
          <p:nvPr userDrawn="1"/>
        </p:nvSpPr>
        <p:spPr bwMode="auto">
          <a:xfrm>
            <a:off x="155575" y="-1233488"/>
            <a:ext cx="4867275" cy="2571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9" name="Pentagon 8"/>
          <p:cNvSpPr/>
          <p:nvPr userDrawn="1"/>
        </p:nvSpPr>
        <p:spPr>
          <a:xfrm>
            <a:off x="88638" y="86887"/>
            <a:ext cx="3702312" cy="545841"/>
          </a:xfrm>
          <a:prstGeom prst="homePlate">
            <a:avLst/>
          </a:prstGeom>
          <a:solidFill>
            <a:srgbClr val="01244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3200" dirty="0" smtClean="0"/>
              <a:t>Skill Development</a:t>
            </a:r>
            <a:endParaRPr lang="en-AU" sz="3200" dirty="0"/>
          </a:p>
        </p:txBody>
      </p:sp>
      <p:sp>
        <p:nvSpPr>
          <p:cNvPr id="11" name="Content Placeholder 10"/>
          <p:cNvSpPr>
            <a:spLocks noGrp="1"/>
          </p:cNvSpPr>
          <p:nvPr>
            <p:ph sz="half" idx="1"/>
          </p:nvPr>
        </p:nvSpPr>
        <p:spPr>
          <a:xfrm>
            <a:off x="572414" y="1012384"/>
            <a:ext cx="11059862" cy="47352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867700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uided Practi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90500" cap="flat" cmpd="sng">
            <a:gradFill>
              <a:gsLst>
                <a:gs pos="100000">
                  <a:srgbClr val="01244E"/>
                </a:gs>
                <a:gs pos="0">
                  <a:srgbClr val="94B5E0"/>
                </a:gs>
              </a:gsLst>
              <a:lin ang="5400000" scaled="0"/>
            </a:gra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8014" y="5747656"/>
            <a:ext cx="975044" cy="975044"/>
          </a:xfrm>
          <a:prstGeom prst="rect">
            <a:avLst/>
          </a:prstGeom>
        </p:spPr>
      </p:pic>
      <p:sp>
        <p:nvSpPr>
          <p:cNvPr id="11" name="AutoShape 2" descr="data:image/png;base64,iVBORw0KGgoAAAANSUhEUgAAAf8AAAEOCAYAAACHPx4CAAAxEUlEQVR42u2d93tV1b6v79+z+W0fOd69gyBoVDCCAqEIHIIUg4fg3ogQKYfLBs7GDRaKBAm9Q0B6KNKLEiAovRo6gZCEpnT43vMZ95nzzrWyahop7/s848mac8y25pgZ72hzjf915rZZfQwAAABQOf4X8gcAAED+yB8AAAD5I38AAADkj/wBAACQP/IHAACo5/J/4+02cSX82cix1uqtd/zlfaeLrV3HLn74U5MmIcuKDx73z680tdzlG5I+NwAAALwE+R8tfmjvd/rQ+g/Ktryt+xM+RnDda6+3coWHA0VlyB8AAKCuy3/ynGU2ZV6e5e8/YR998mml5K/Ps1ZstIzMLOQPAABQ1+Wf3q2nHbvxyH1WC0B47T1R+euv5K9CAPIHAACoo/JfveuwDRs70V/OWbzaxn77faXlr4JDsPkf+QMAANQx+ffN+sxat/3AH8j3XvtO1jL1bTtd/qJS8leYmZdvvfoPRP4AAAB1Tf6qnad3z6iw/tPsUbZ0095Ky1+h58cDbPbKTcgfAACgLsl/zNc5brBf+Po1u3+xHn36V0n+Bb+VuhYEvQWA/AEAAGpZ/q/+NcXS2qeHhHc/6GgpLVpa4eW7Efd5/c237OdzJZWWv4Le+9f7/8gfAACgluXPL/wBAAAgf+QPAACA/JE/AAAA8kf+AAAAyB/5AwAA1BH5cwsAAACQPwAAACB/AAAAQP4AAACA/AEAAAD5AwAAAPIHAAAA5A8AAADIHwAAAOqx/Nu0acOdBgAAQP4AAABQb+RfWlpqo0ePtoyMDOvSpYsNHjzYioqKXNyzZ89szZo11r17d+vQoYNt374d+QMAANR3+Y8fP97y8/P95cLCQhs0aJD7vGnTJvv888/t/v37VlZWZiNGjLAWLVpwpwEAAOqz/A8cOBCyfPLkSUtJSXGfhwwZYqdOnfLjjh8/bk2bNk342OXl5dUa7t27Z0+fPiWlAQAAqiL/mzdv2siRIy0zM9PV+HNyciw1NdXFtW3b1l68eOFv+/z5c2vWrJn7fPbsWddN4IXHjx9XOPZvv/1WI6GkpMRdCwAAAPKvBNnZ2bZ//35/+c6dO9a8eXP3eejQoXb69Ok6U/MvLi62CxcuuALAlStXSHEAAED+ldmpd+/erqlf3L1714YNG+Y3+2/ZssXv81ehQC0EXqvAy0LN/pcuXXIFAHUDAAAAIP8kUW2+T58+1qlTJ0tLS3OD/IYPH26TJ092o/1XrVpl3bp1c/G7d+92TfwvG0lf8r927RqpDgAAyL8xoP5+r/8fAAAA+TcSqir/M7frT2gMkB6kF4HnDJA/8kf+pAfphfwBkD/yRyakB+mF/AGQP/JHJqQH6YX8Afkjf2SDTEgP0gv5A/JH/sgGmZAeyB/5A/JH/pH/2d54u03cf8jPRo61Vm+94y/vO11s7Tp28cOfmjQJWVZ88Lh/fqWp5S7fkNS5G6tMSI/6lV7Hbjyy7H/8y97v9KF90LmbdfvoYxv1r8l27ObjhO7rq39N8dPpnffet7T26TZw6H9ZwW+lCe3jhe69MyPG6XiZfx9q+87ciLm/wuyVmxJ+Po4WP7Qh/+ef9n56V7dvz48H2PTFaxJ6nnjOAPnXA/nrn1wZW/9B2Za3dX/Cxwiue+31Vk5WB4rKyARIjwaTXsdLnljbDp0tZ/HqkPVT56+wjz751E7cehr3vkaKm7tqi6W2TrNDl+4k/YxEipOUB40Yk/AzFu/5UMFGhYoZS9f5cSqs/EffT0IKDcgfalz+s2bNqlMXVVPX8zLkP3nOMpsyL8/y959wGVplZKPPs1ZstIzMLDIB0qPBpNfYb793tepI9+vjTz+3f+XMrZSsFXKXrXctPNUh/yPXH9jbae0SfsbiPR9jvs6xTz77osJ+KqyoBSBeoYfnDJB/PZB/ereermlTn1XjDK8NJCob/VVmokyFTID0aAjppWb+ZZv3RbxfWt+jT/9Ky//wlfuuVaGq8tezMnL8ty4kI/9Yz4eeu+U//hy3ewr5Q43Kf+HChTZx4kTT3+vXr7uVmglv48aNbp3+alksXrzYTdbjMW/ePDt06JC/vHfvXjt69Kj98ccfboKfZcuWuWOsW7fOysrKQuR++fJlW7BggZsB8MSJE7ZkyRJ3vPPnz4fIX9MHa66ARYsW2cqVK+3WrVv1Rv6rdx22YWMn+stq3lRtp7KykaiCzYnIn/Soz+nVvNWbfi03UpdAy9S3Ky1/hTffeTfhPn+vEBIep+UOXXu464nX53/48r2Eno9Y3zvedXrXxHMG1V7zLy0tdVL2JHvjxg2bP3++W3/w4EE7fPiwW//w4UNfyB7a78GDB7Z9+3Y7deqUv/7q1au2du1af3n69OmuUKHJds6cOWPr16+3x48fu301SVBOTo6/rQoQXoFDk/IEj1PX5d836zNr3fYD/5/2vfadXIZ2uvxFpWSjMDMv33r1H4hsSI96n16xasCSsVoGqlLzVxpXteYvSY+fOssNIky25h/t+dAgv2jjTTS+4ODF29T8ofblL3EXFRVVkOaOHTuchPPy8tw6yV0FAdXYNWmOxK3CgFCtPohq71OnTvWXJ02a5AoVYsOGDS7eQ+sV77FmzRo3i+CLFy/ccrDloS7LX6X99O4ZFdZ/mj3Klm7aW2nZKKhfUCOLkT/pUZ/TK1rft0Lm34b4rTKVkf/3S9ZWW5//ydJnbhBfZeQf6fnQ984aMqLCfntOXnMFUpr94aXIf+7cuU7mQTRN7+zZs91ntQJoWTX327dvuyl7JXsJuqCgwG1z//59V4NXq4Bq6j/99JPNmDHDP15ubq7/ec6cOSHnkuS/++47f1ktAjquCh3qPqgv8tc/uAaXha9fs/sXvy+zsrLRyGDVWIMZEvInPepbemnU+7vvd6jwilvOolVuNLzX1J6srOet2erWV9dof4VWb7WutPzDn4/jGu3/QUfXKuBts/Xweeua0dfmrv4R+cPLq/lfuHChgjS95n3JXvFLly71m/R37drlJF9eXu7W5efn26VLl/z91UUwbdo0fzl4PtX8S0pKItb8VcgIylpjEryWh7oif/W/KaMKhnf/5x87pUVLK7x8N+I+r7/5lv18rqTSsnGjmZdvcO8TI3/Soz6nl0bSDxk93u+K0SA9LeuVzFhpqqDm8WC/eJt27Z1Us4aMtP3nb1VqnEC0OA0U9a4pWl/8tIU/JPx86HurZcL7znq7QS1QwS4o5A81Lv+ZM2f6K9S3r0F6Xp+/xKzmfK8rQIP/JGAN6PNq6mr695r8xfLly/2mfIlfrQTBZv+g/M+ePev3+WtbtRgEWwl0LXfv3vW7DzT4ry7Jn1/6qlsyIT1IL37hDyBB+e/cudMJ3BvV7432VxO/RvhrRH4QiVyj8j1++OEHV/sP1t5VQNAAQHUXaFCfjqe3AcLlr8KDugx0Hm2vQoaE76GWhRUrVrjChcQffGsA+SN/0oP0IvCcQSXl31hA/siE9CC9kD8A8kc2yIT0IL2QPyB/5I9skAnpgfyRPyB/5A8AAID8kT8AAADyR/4AAADIH/kDAAAgf+QPAACA/JE/AAAA8kf+AAAAyB/5AwAAIH/kDwAAgPyrJn/NLFgTtGnTJuJniE9NpEl1pQdpWb+fg5p8FoLLmtysc+fObrp0AORfB+VfXl7upjCuyQzmypUrPHVJcOHChWrP+KsrPZB/7VHX/zfDn4Xgsdq1a+dmLwVA/nVY/oqPl8mUlpba6NGjLSMjw7p06WKDBw92UxGLZ8+e2Zo1a6x79+7WoUMHV9qPVrsoKCiwgQMHWteuXW348OHuvMoktm3bZn379rXWrVvbpEmT/IxD+2qfTp06uSmSo23X0NIsXgGgOtIj1n0PTycdW+dp0qSJ+/vrr7+Sk9SC/Gvrf7M6ngUd6+HDhyFxZ8+eJSEB+ddl+cfLZMaPH2/5+fn+cmFhoQ0aNMh93rRpk33++ed2//59KysrsxEjRliLFi0qZDDKJHr16mXXrl1zyxs2bLBRo0bZjh07bMCAAW7/Bw8euAxmz549bpuWLVu65eLi4pjbNcQ0i1UAqI70iHY/o6UTNf+XI//a+N+sjmeBrj5A/nVQJMpIIoXr16/728TKZA4cOBCyfPLkSUtJSXGfhwwZYqdOnfLjjh8/bk2bNq2QEYwZM8YOHjwYchzVKpTRBGsIaj4cO3as+6zjnDhxwn2OtZ2Hah7Rvmt9CcH0iFYAqI70iHY/o6VTZTL1+p4WLzPU5v9mdTwL8eRf1/837927Z0+fPsWQyL9hyT+ZoH+CcG7evGkjR460zMxMV6vIycmx1NRUF9e2bduQ5vfnz59bs2bNKmQE6gdUM2Q4ilcTYTD07t3bxb3zzjsJbRepttRQwqVLl2okPaLdz2jpFJ6pSxbBfSMVUhpaWrzsUFP/m1V9FhKRf33531QhS/cJkH+DrvmrOS/44CsjiUR2drbt37/fX75z5441b97cfR46dKidPn066Zq//sGmTJliw4YNs6tXr/rrlVkdOnSoQiYSa7vGVvOvjvSIdj+jpRM1/9oNtfm/WR3PQn2v+atrUf9vutcMUkb+DUb+ifQrRstchGoBak4Ud+/edZmF17S4ZcsWv19RGY9qIV7NI5gRhPcfLlmyxL755hs30Ej7qK9R6DWh+fPnV8hEYm3XENMsVp9/daRHtPsZLZ2EBoMxirt2qM3/zep4FhpCn7+a/dXSFq2VBZB/g5N/rMzFqzH06dPHjbpPS0tzA4nUTzh58mTXLLhq1Srr1q2bi9+9e7drNoyUEaiGkpWV5d4BVp+iMivtv379epeJ6Rjjxo3z+96C+8barqGlWbzR/tWRHrHuZ6R0EhMmTLAePXrY0aNHyUlqSf618b9ZHc9CQxnwJ+nrvnsFHkD+DVb+8TIXqF1q4j3/IIzErj/yr+n/TZ6Fiqhrg19GbeDyP3O7/oSakn9NSgYqR02miTK2YM0PGudzwLNQtXwTkH+9lz80HtRcqx97WbZsGTeDZ4FngXwT+SN/AAAg30T+yB8AGjz0+ZNvIn/kDwCNDN5nJ99E/sgfABppzb99+/bu54Q99LqbNzNfY5hMi3wT+dsbb7eJK+LPRo61Vm+94y/vO11s7Tp28cOfmjQJWVZ88Lh/fqWp5S7fkNS5eYgBoKbkrx/0yc3N9devXLnSpk+f3mgm0yLfRP5x5X+0+KG93+lD6z8o2/K27k/4GMF1r73eyhUeDhSVIX8AeOny128KpKen++v1o0FqCUhkMi3kD41C/pPnLLMp8/Isf/8J++iTTyslf32etWKjZWRmIX+oVWbNmlWpuOrcB2qfaJMwBQf8aWKgixcvup8B7tmzpx8fbzIt5A+NQv7p3XrasRuP3Ge1AITX3hOVv/5K/ioEIH9A/vAya/5i8+bNNnXqVFu+fLkLIpHJtJA/NHj5r9512IaNnegv5yxebWO//b7S8lfBIdj8j/whWf744w83eYt+rGXhwoW2bt06Kysr8zPqEydOuMlY5s2bZ+fPn/dlHStOnDt3zvLy8mzmzJl+H2+8faB+y//JkyfWtWtX69evnz+pTWOZTIt8E/nHFHDfrM+sddsP/IF877XvZC1T37bT5S8qJX+FmXn51qv/QOQPlWL79u126tQpf1m1tLVr1/6/5/vMGTdZi5p4lXlrwhfN9R4vTs+LJoNRnISwceNGKyoqirkP1H/5i1GjRtnAgQP95cYymRb5JvKPKmDVztO7Z1RY/2n2KFu6aW+l5a/Q8+MBNnvlJuQPSXP58uWQZU0Eo6ZbsWHDhpCJYW7cuOFe1YoXJ9nfunXLj1Mf8NatW2PuA4D8oUHKf8zXOW6wX/j6Nbt/sR59+ldJ/gW/lboWBL0FgPwhGfQKlmrgejVLNf6ffvrJZsyY4eLmzJkTsq2a7b/77ru4cWrKVxdCMKgPONY+AMgf6rX8X/1riqW1Tw8J737Q0VJatLTCy3cj7vP6m2/Zz+dKKi1/Bb33r/f/kT8kQ35+vl26dMlffvjwoU2bNs2v3ZeUlESt+UeLU81ftf0g6k6ItQ8A8od6LX9+4Q/qE6qRe03xEr/E7TX76/Uur49ecWoh8FoFYsVpsJ+W1d8vDh486EZ4x9oHAPkD8kf+UEuo9q1R+QsWLHAjsTUoTwWAvXv3umb548eP2+LFi128Bu2pCV/Eizt58qQrWCheI74193usfQCQPyB/5A8AgPwB+SN/AADkD8gf+QMAIH+obfnzEAMAAPkm8uchBgBA/uSbyJ+HGACAfBOQPw8xAAD5JiB/HmIAAPJNQP48xAAA5JuA/HmIAQDINwH58xADAJBvAvLnIQYAIN+EWpZ/mzZteIgBAJA/NCb5X7lypUF8Uc3ExkMMAID8IYmaf2lpqY0ePdoyMjKsS5cuNnjwYDeNqUdBQYENHDjQunbtasOHD7eSkhI37ammQO3bt6+1bt3aJk2a5NZ5x9U+nTp1ctOuRtuuurh37557gK9du0aqAwAgf+SfiPzHjx9v+fn5/vrCwkIbNGiQ+/zrr79ar169fLFu2LDBRo0aZTt27LABAwbY/fv37cGDB65QsGfPHrdNy5Yt3XJxcXHM7aqDp0+f2qVLl9wDrEIAAAAgf+SfgPwPHDgQsv7kyZOWkpLiPo8ZM8YOHjwYEq9avSR+9uxZf526EMaOHes+N23a1E6cOOE+x9ouSHl5edJBhQvv4W0oXRgAAMgfakX+N2/etJEjR1pmZqar8efk5FhqaqqLa9eunT179izivuoiCIbevXu7uHfeeSeh7SI9hJUJun71+wMAAPJH/gnKPzs72/bv3++vv3PnjjVv3jxizV+SnTJlig0bNsyuXr3qr1c//qFDh0KOK2JtV9Wav5r51ewPAADIH5KUv2riauoXd+/edcL2mv3D+/yXLFli33zzjRvEp9YC9eOL2bNn2/z58yvIP9Z2AACA/OElyf/48ePWp08fNzo/LS3NNm3a5PrqJ0+e7OLVKpCVlWWdO3d2/fUqIKgrYP369a7g0K1bNxs3bpxfCw/KP9Z2AACA/OElyR8AAJA/NAL5q+9eg+8AAAD5QyOQv5rtu3fvbsuWLeMuAQAgf2gsNX8AAED+yB/5AwAA8gfkDwAAyB+QPwAAIH9A/gAAgPwB+QMAAPKHuij/WbNmxVwGAADkD8gfAACQP9RH+T969MgWLlxoEydOdH+vX7/uy//ixYvux380+U5+fr6b4S9YOLh8+bItWLDAzpw5Y8XFxbZx40Z3DP3Vsli8eHHIfvPmzQuZyW/v3r129OhRUggAAPnDy675T5s2zXbt2uUvHzlyxLZu3eovT58+3UleU+mWlpa6QsCtW7dc3I0bN1yBQes1BfDhw4fd+ocPH9qiRYts5cqV/nG0nzfLHwAAIH94ifKfMmWKPX782F/WjHzBbSZNmuQkL7Zv325FRUUVHqQdO3a4Wn9eXp5bd+rUKVcQ0FTAmk9A0ldhAAAAkD/UAflH6vMPrsvNzfU/z50718k8iAoLs2fPdp/VCqBltRTcvn3bdu/e7boMNH1wQUEBqQMAgPyhPsg/+Fk1/wsXLlR4kLzmfcle8UuXLnXLV69edV0Ka9eutfLyclIHAAD5w8uQ/8yZMystf/Xta6Cf1+dfUlLimvO9rgAN/lPT/5YtW9zyixcvXNM/Tf4AAMgfXqL8d+7c6YTsjdJPRv6e4NWsryZ+jfA/ffp0SPzUqVPt/Pnz/vIPP/wQMqAQAACQP9Sy/AEAAPkD8gcAAOQPyB8AAJA/IH8AAED+gPwBAAD5A/IHAADkD8gfAACQPyB/AABA/oD8AQAA+QPyBwAA5A/IHwAAkD8gfwAAQP7IHwAAAPkjfwAAAOSP/AEAAPkD8gcAAOQPyB8AAJA/IH8AAED+gPwBAAD5A/IHAADkD8gfAACQPyB/AABA/oD8AaB+ceY2oToD8gfkDwDIH/kjf0D+AID8kT/yB+QPAMgf+SN/5A8AgPyRP/JH/gAAyB/5I3/kDwDw8uX/6l9TrF3HLhXC7JWbXPyfX2lqucs3VNjvjbfb+J+Plzyxf3w9zT7o3M3eT+9q73f60LL/8S/7sfBc1H2iHe9o8UMbP3WWdc3o647X8+MBNmVeXtxjxDo28gfkDwDIPwlpvvZ6K2v11jt2oKgs4n4nS59Z+y7d7asZC+10+Qu37tjNx7Zk4x5LbZ1mhy/fS0r+/z0518Z++72duPXULWv/Tz77wuav3Yb8AfkDANSG/BU/a8VGy8jMirifaum9P/lbxH0XrtthU+evSEr+bdq1t2M3HoXEHbhQbsPGfYX8AfkDANSW/PVX8lchIHy9av2L83dX+VzBmn+/gYNt/U/H7FTZ84SPgfxfPm3atIn4uSrHqeqxkD8AIP8k+vy95npPqmr2Dzb/e+tbvJHq+vy9463aWRhynNZtP0hK/gqbDpy2QSPGuLEDPfr0t2Wb98W9Xq1H/olz8+bNGpX/lStXqk3+VTkW8gcA5F+Fmr/CzLx869V/YIWav/r3I+27/cgF+7em/570gL/g+v3nb1nWkJE25pvp1Pyr+TpKSkpiblNaWmqjR4+2jIwM69Kliw0ePNiKiopc3LNnz2zNmjXWvXt369Chg23fvj1izf/Fixe2bds269u3r7Vu3domTZrk1omCggIbOHCgde3a1YYPH+6OrfM0adLE/f31119DjtW+fXu7fv26f4579+5Zu3btYp4D+QMA8q+i/BU0+l5vAnjrv/xutvX+z79H3HfI6PHubYFk5K8R/rtPXg2JO3zlvhsLgPyr/zpiFQDGjx9v+fn5/nJhYaENGjTIfd60aZN9/vnndv/+fSsrK7MRI0ZYixYtKsh/x44dNmDAALfdgwcPnOT37NnjxN6rVy+7du2a227Dhg02atSoiDV/b3n+/PmWm5vrr1+5cqVNnz496jmQPwAg/2qSf8FvpdYy9W33FkBwtP/XuYv80f4HL952y32zPnPbJiN/FSwy/z7U715Ql8KwsRPtn1NmNij5P3z48KUG7zpiFQAOHDgQsnzy5ElLSUlxn4cMGWKnTp3y444fP25NmzatIGyJ+OzZs/56NeGPHTvWxowZYwcPHgw5vloCYsm/vLzc0tPT/fV9+vRxLQHRzoH8AQD5J9nnP23hD1Glqvf+gzV6CXr0V9+5Pvq2HTrb22ntXJ+9Ru0H99e50tqnVwgqLHjbaZCfCg7dPvrY3mvfyT7s1c/GfJ1jR64/aFDyr2shUgFA4wJGjhxpmZmZrsafk5NjqampLq5t27YhTevPnz+3Zs2aVRC2/qoJPxh69+7tmuvVdRCJWAP+dC0XL160O3fuWM+ePWOeA/kDAPIn1Cn5q7n7ZYZw+av/PJzs7Gzbv3+/vyzhNm/e3H0eOnSonT59Om7Nf9iwYXb16lV/vQoMhw4dqlDzV+FhypQpceW/efNmmzp1qi1fvtyFWOdA/gCA/An0+UdpgYgkfqHas5r6xd27d51kvWb/LVu2+H3+KhSohcBrFQgKWwPxFKe+eDF79mzXdx/e579kyRL75ptv3GcN2gu2KgTl/+TJEzdAsF+/fv51RzsH8gcA5E9A/hGuI5r4vdq8+tU7depkaWlpbpCf+tcnT57smuxXrVpl3bp1c/G7d+92ze3hwtZ269evdwUJbTtu3Dh7+vSpi1OrQlZWlnXu3Nn10auAISZMmGA9evSwo0ePRmwJ0MBAvSXgEescyB8AkD8B+QeuI5b4q0p9+GEe5A8AyJ/QqORfk+JX/32wFQD5AwBAo6ah/7a/mu71wz/Lli1D/gAAAI1B/o0V5A8AAMgf+QMAACB/5A8AAMgfkD8AACB/QP4AAID8AfkDAEBjl/+lS5fsxx9/jLvdrFmzKnV8zfqn6Xyj/T6+fplP8Y8ePbILFy64n9eNhCbg0c8Ax4pL9LsE0c/46qeAFy5cWCHcvn27Svc01vfxttu6dSvyBwCA2pX/Tz/9FDKdbiT0e/vexDfJcv78efee/saNGyMed/Hixf5v53tTBEdi79697ieCY8Ul8l0iXV9+fn61pot3HbG+j7ddcEIj5A8AkCTBn4Ctys/BxpoFriHKPy8vz/1Cn6bhXbNmjavxamIcb057TZozffp0FxQvtP2KFSts7ty5rlAQ6xp27drlBBdpchwdQ9L25Kvj6Xf01Qqwbt06dy3z5s1z16IChGriseK875Ls9f3yyy8R43R81c51fB1rx44dftwff/xhP/zwgy1YsMAVYG7cuGGLFi0Kuafe99F31DEUr2v3CgTa7syZMxWOj/wBACoh7StXrlSb/KtyrJpEP3tbHfLXrHVCAisvL3efHz9+bDNmzPC3UdN1UVGR+6wZ8mbOnOma2oWazefMmeOuJxIqSEh22iaIZviTeNUdcOTIESdJCVDHkdi942v92rVrXeEjVpz3XSpzfRJ3ODq2ugMkZE/WkrfXFSDpe1P/6hwqCGhyIu86vO+jOF2zN7NgYWGh3wXy3XffuUmMVKAJHh/5A8BLkei+ffvso48+svT0dPviiy9CBKjZ0TQbm2ZP019vtrRoteTwGnmsYwcpLS210aNHW0ZGhvtt98GDB/sC0sxrqoXqp187dOhg27dvj1jzV4YrcfXt29dN7Tpp0iQ/Ey4oKHCzuWlKV30PHVvnadKkifurGm/wWO3bt7fr16/751DNrl27djHPUZPo/FWVv2QvYel+quYfXJ+bm+svq2DgCfDy5cuumT1IsHAQRPfBk77O4xUudCzJU4JcvXq1S2tNx6sWANXCw7sIVHNWTT5WnPddkr0+CV7XEuzrV2uBrkczDgZn9NNsf7pPN2/erNBVoEKCmvG96/C+j+6tCgPFxcX+s6upi7VdtOMjfwCodZo3b24TJ070BaaMUFOkinPnzrkpV9VU6WW8HTt2dP2micg/1rHD0SCwYAarGtOgQYPcZ00H683/XlZWZiNGjLAWLVpUOKcy5AEDBrjtVAOT5Pfs2VNh/vcNGza4qV0jfQdvWc3WQSGuXLnS1TijnaMmkTDUHF1V+R87dswOHDhgt27dcuJR87PXPK1lD9VgPTZv3uyaw4Oy1GDASNchSapmLiRk77mRwL2auWrpQrVhyV33NVzUGjz3888/x4zzvksy1yfRek314eh6JPMgug96dtViEX48fU9dm3cd3vfxWgY0sE8FVt0T795HOz7yB4Ba5y9/+Yv9/vvv/rKagD0BSshqpgyijPDLL79MSP6xjh2OMtAgaiZOSUlxn4cMGRIysEuFkKZNm1Y4p0Ts9V0LtTKosDFmzBg7ePBgyPHVEhBL/qqpqbXCQ3PTqyUg2jki1bKrI6gG6Um/qvJXIUoFIAkyWPPXvVBTvFDhyhO4UD+1+ruDBFtEgqjApuAVHFUo0v1RYUtowN/SpUvdZ/WFq/ldy8FnREydOtXV6GPFed8lmetTIXDnzp0R43Q9wf30rHoFBRWMvIKjV5v/6quvXIuGdx3e9wkO6FO8BK9jabtox0f+AFDrxBK4mrmfPHkSEqdMKy0tLeq+qampCR07Uq1x5MiRlpmZ6Wr8OTk5/rHatm0b0rSu/txmzZpVOKb+qgk/GHr37u2+hzLsRL5/cFnXohqrpNWzZ8+Y5wgnXNhVDbo/VZW/JyKvr9yrDasp3KuhqtClmnWwtUASD3af6HW9SKjQ4DV3a4Y+iVkFDdWEvUKb10ri9curxhw8n7qJdD1q7YgVp++iNE3m+lQI8VqtwtE9CT4jSnfvtT0V9tQq5Y0j0Pn0fHr3VPt530ctKd691Hqvu0OtE9GOj/wBoE7JXzX/8P5U1fwlRfHuu++GZGjRauSJyD87Ozsk05Zw1W0ghg4dGlKjinaeYcOG+YOyhIQggYTX/JVJT5kyJa781aSsmqa6K7xX36Kdo6Zq/urr9/qJqyJ/FeIkIqHmaXVrqOYpASlNvdq+5K1mc+8de+0n2XlvBWjbaGMc1KQfHGgnUQdf11PtV9evAkjwdT9dg5ZV01eLQby44HdJ5vrUjSNZh7/f792PIGqiV0HIk7gKIRK4ngO1IGjsgncdwe8j8WswoI6rbgtdc/B6Ix0f+QNAnZK/Mi7VbL2+Wwn4ww8/9LsC1G/uNemquVhifPPNNyslf9WevcxQtUYdy2v2l4i8Pn8VCtRCEKmFQaJQnFfTVG1OmXJ4n78kITEJDdoLyiJ4fcq0NUCwX79+TsKxzlEb8At/tY8KIF5rhoe6qIIDX6sK8geAOiV/oUxOItZAv27durnam4d+0Uyj8tWsrpH4yhRVWKiM/FVDVL+6BhiqW0HnUf+6Rkir5qUR1Tq/4lX4iHQebaf+WRUktO24ceP8WrNaFbKystxbC+qjVwFDTJgwwXr06OFn5uHXpwKO3hLwiHUO5N/w8Jr0ve4vtcbotUjvdT3kDwBQhwowDRHk/3LwflhIr0DqzYVIvxOA/AEAahH1MQdbAZA/1DeQPwBAEqjpXt0NqpUhf0D+AACA/AH5AwAA8gfkDwAAyB+QPwAAIH9A/gAAgPwB+QMAAPIH5A8AAMgfkD8AACB/QP4AAID8AfkDAADyR/4AAADIH/kDAAAgf+QPAADIH5A/AAAgf0D+AACA/AH5AwAA8gfkDwAAyB+QP9R3ztwm1IVA2hOq89lA/sgfAAEgf9Ie+QPyB0AAyJ97jvwB+QPyJyB/AvIH5A/In4D8CcgfkD8gfwLyJyB/QP6A/JMLx0ue2D++nmYfdO5m76d3tfc7fWjZ//iX/Vh4LmS7V/+aYu06dvFDWvt0y/z7UNt35kbUbbwwe+WmhOLfeLtNheubv3abtWnXPuQ8yL/2QqQ0CQ+fjRxrrd56x1/ed7o4JH3/1KRJyLLig8f98ytNLXf5hkqdG/kD8gfkn2Q4WfrM2nfpbl/NWGiny1+4dcduPrYlG/dYaus0O3z5XsyMePriNTZoxJiEM+tk4yfPWeauL3gdyL9uyf9o8UNXYOw/KNvytu5P+BjBda+93soVHg4UlSF/QP6A/Gs6jJ86y3p/8reIcQvX7bCp81fEzIiPXH9gb6e1qxH5j5owxf6j33/a8f8pjNDsX3flrwLalHl5lr//hH30yaeVkr8+z1qx0TIys5A/IH9A/jUdVKtenL+7UhI4duORjRz/rQvVKf9TZc8ta8hI69V/oPtMn3/dln96t57uWdBntQCE194Tlb/+Sv4qBCB/QP6A/GswtHgj1fX5e8urdhaG9M22bvtB1P58LXfo2iNk/2h9+l6zfbz4lqlvW48+/Z381RT887kS5F+H5b9612EbNnaiv5yzeLWN/fb7SstfBYdg8z/yB+QPyL+Gav7q348Ut/3IBfu3pv8eNQM/ceup6zYYOPS/qq3m3/R//8U1IXvjCd59vwPN/nVY/n2zPnMFRK8Q9177Tq4A540fSVb+CjPz8l2rD/IH5A/Iv4bCl9/Ntt7/+feIcUNGj3ejsGNl4BowqBp6TQ34+2LMBOs3cDDyr4PyV+08vXtGhfWfZo+ypZv2Vlr+Cj0/HuDeAEH+gPwB+dfgaP+vcxf5tbWDF2+7ZdXqVIuLJ4FWb7WuMfnrmj7s1c/+e3Iu8q9j8h/zdY4b7Be+fs3uX1zXTVXkX/BbqXv2ggVL5A/IH5B/Nb/nP/qr79xgrbYdOrvR+3p9T4O4YmXQwQFfet0rVp/+tIU/JBQf6Ry/XP3dvXaotw+Qf+0HpZl+0yEY3v2go6W0aGmFl+9G3Of1N98KGa+RrPwV9N5/sOUJ+QPyB+RPQP4E5A/IH5A/AfkTkD8gf0D+BORPQP6A/AH5E5A/AfkD8gfkT0D+BOQPyB8AAKoX5I/8AQAA+QPyBwAA5A/IHwAAkD8gfwAAQP6A/AEAAPkD8gcAAOQPyB8AAJA/IH8AAED+gPwBapU2bdpE/BxpuTLHrGs8fvyYNI+R5lVJ57qc7sgf+QNAgCtXrjQq+V+4cKHRFwCC6RNM/6qmc1WOVRs8f/4c+SN/gPgcPXrUhg8fbp07d3Z/tRzM+Pbt22cfffSRpaen2xdffBGS+cXat0uXLrZy5Urr1KmTvffeey5u9uzZbjkjI8PftrS01EaPHu3WaZ/BgwdbUVFRxGt98eKFbdu2zfr27WutW7e2SZMmuXXe+bZs2eKus3v37rZ+/XqXEXrf4969e26bJk2auL+//vpr3O8Y6XzRjlOV+1gTNb9ECgC1kb6x0iyZ+xLrOXn27JmtWbPGpXuHDh1s+/btEWv+sa6loKDABg4caF27dnXfVceO9ryI9u3b2/Xr1/1z6Llo165d1IJhcF2i964y6DqU/teuXSNzQ/4AkTl37pzLcM6cOeOWjx8/bh07drTz58+75ebNm9vEiRP9DHL58uU2duzYhPZt1aqVTZ482Z4+fWqnTp2yV1991RYsWODijh07ZllZWe7z+PHjLT8/37+mwsJCGzRoUMTr3bFjhw0YMMDu379vDx48cJn0nj17XFxqaqr985//tN9//91lgH/7299s8+bNFTLe8Iw51neMdb7gcapyH2tK/okUAGojfWPdw2TuS6znZNOmTfb555+7c5SVldmIESOsRYsWFdI82rVI7L169fKFuWHDBhs1alTMlqL58+dbbm6uv14ynz59ekLyT/TeJYuOd+nSJZf2+h8A5A8QNUPdvXt3yLpdu3bZl19+6T7/5S9/cTL1kEi8TCzevsrQSkpK/LhXXnnF7t696y+r5iUOHDgQcoyTJ09aSkpKxOtVZn327Fl/WbVETxZNmzb1RSVOnDhhQ4cOjSv/WN8x1vmCx6nKfQynvLy8ysGTf7wCQG2kb6x7mMx9ifWcDBkyxEnUQwUVPQ/haR7tWsaMGWMHDx4MOb5aAmLJX/dZrRUeffr08VsC4sk/0XuXzLNRXFzsp3ld75oA5A8vGTVTPnnyJGSdMuC0tLS4mVi8fcMzsGiZ6M2bN23kyJGWmZnpanI5OTmuFh8J7aMm02Do3bu3i3vttdf8GqTQ57Zt28aVf6zvGOt8wf2qch+j1dqrM6g2GO1+1nT6JnoP492XWM+J0jmY9uruadasWcLXou+qroNE7lFwWddy8eJFu3PnjvXs2TPmdwg+04neu8o8G7pPXncXIH+AqDX/vXv3VqjdKVOLlzknu2+05ezsbNu/f7+/XhmpmoMjMWzYMLt69WqI4A8dOuTX/FXbD9YME6n5x/qOsc4XXvOv7H18mTX/2kjfRO9hvPsS6zlROp8+fTpuzT/atYTX/CXPKVOmxP2e6laaOnWq665Q8Hj33XdDChPRridZ+cdKczXzq9kfkD9AXNSvq9qP11yuDPTDDz/0m3tjZc7J7httWTUviVqo6VMZdLRmfw3WUu1P/bVCg6TU9yrUx6u427dvuz5d1Q4j9fmr1hWsJcb6jrHOFzxOVe5jTZBon39tpG+se5jMfYn1nGigp9fnr0KBzhesace7lvA+/yVLltg333wT93lRy4gGCPbr1y+kj13jBTRuQGgMgq71zTffrLL8AfkDVBsaWazMSYO5unXr5gZPJSKHZPeNtqxakfpLNbhMTco6hvpmNSAqHNWmNIpfItD5xo0b59d2dLytW7e6Udga9b127dqQ0f4eEyZMsB49evgjqmN9x1jnCz9OVe5jTcg/0dH+NZ2+8dIs0fsS6znROVatWuWOr3gVUFRwSeZa1KqggXZ6s0HjALw++HjPi0SvtwSC6N7rbQR1J+hZ1HiFSNeD/AH5A1QRMsxQ+fBDPzwbgPwByOAbEYj//6PWn2CtGwD5AyB/aMCo6V7N7suWLeNmAPIHAAAA5A8AAADIHwAAAJA/AAAAIH8AAABA/gAAAID8oSEwa9asmMuxto+3bXWeFwAA+QO8JPnrN9ZrQv7B4wIAIH+AKvDHH3+4CVL0gygLFy60devWuUlJHj165JYnTpzo/mp62OCyN4e5JH358mVbsGCBmwwmvOaviWI0iYomTdHc695kKZEKBloXft7gecS8efNCJlPR9nPnznWfda68vDybOXOm7dmzJ2bBQlOy6jvr2vLz8/3CRbT74aF1x44dc99XE8To+vQb7lrWPt71JnM9AADIH2qV7du3Oyl7aOpTTY6TaM1/+vTptnHjRl/IwXjNva4Z9h4+fOgkreOePXs2pvzjnVdTsRYUFPjrJeKff/7ZTWqjSV70E7eadU3XVFRUFPE7T5s2zU1T63HkyBE3OVAi90PfV1Pe6udjNYe6JpgpLCx0ccXFxbZ69Wr3OZnrAQBA/lCrqNYeRELTXOWJyn/SpEl248aNiPHhcfqsWnZV5K9pWb2pYYVq1ip4SK63bt3y16sm7wk9HM3ZHvwdfM365h0/3v2Q7H///Xd/+dtvv3WFGw/V8kUy1wMAgPyhVtFc6JomdeXKla6G+9NPP9mMGTMSln9ubm7UeNWww5kzZ05U+Sd6Xl1reXm5k+7SpUv9eDXJB8Py5csjfudYBY9498OTe7zrTOZ6AACQP9QqqomrP99DQg1KO578Yy2H1/xViw7W/L3+f69VQNsnclyNLdi3b59rrlfwatrhgwLVZJ+s/KvrfiRzPQAAyB9qFdVGJWVPdJJWsJk7vKabaM3Xq8nreDqumtlVk9YgOKFBdV7fuprytd3333+f0HnU375o0SJbsWKFG0sgdFzV2NW/Lg4ePOjGByQr/3j3I1H5J3M9AADIH2oV1bjVb+6NXletWsLToDaxc+dON1Jfg9kiLceSoZq6NcBPo/G1z8mTJ/3avprtNZLei1Nfu7b3iHceFR68wXVCx9XxJe/Fixfbtm3bXCEhWfnHux+Jyj+Z6wEAiMb/BcRRmn4M+gkIAAAAAElFTkSuQmCC"/>
          <p:cNvSpPr>
            <a:spLocks noChangeAspect="1" noChangeArrowheads="1"/>
          </p:cNvSpPr>
          <p:nvPr userDrawn="1"/>
        </p:nvSpPr>
        <p:spPr bwMode="auto">
          <a:xfrm>
            <a:off x="155575" y="-1233488"/>
            <a:ext cx="4867275" cy="2571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12" name="Pentagon 11"/>
          <p:cNvSpPr/>
          <p:nvPr userDrawn="1"/>
        </p:nvSpPr>
        <p:spPr>
          <a:xfrm>
            <a:off x="88638" y="86887"/>
            <a:ext cx="3187962" cy="545841"/>
          </a:xfrm>
          <a:prstGeom prst="homePlate">
            <a:avLst/>
          </a:prstGeom>
          <a:solidFill>
            <a:srgbClr val="01244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3200" dirty="0" smtClean="0"/>
              <a:t>Guided Practice</a:t>
            </a:r>
            <a:endParaRPr lang="en-AU" sz="3200" dirty="0"/>
          </a:p>
        </p:txBody>
      </p:sp>
      <p:sp>
        <p:nvSpPr>
          <p:cNvPr id="8" name="Content Placeholder 10"/>
          <p:cNvSpPr>
            <a:spLocks noGrp="1"/>
          </p:cNvSpPr>
          <p:nvPr>
            <p:ph sz="half" idx="1"/>
          </p:nvPr>
        </p:nvSpPr>
        <p:spPr>
          <a:xfrm>
            <a:off x="572414" y="1012384"/>
            <a:ext cx="11059862" cy="47352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437157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pendent Practi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90500" cap="flat" cmpd="sng">
            <a:gradFill>
              <a:gsLst>
                <a:gs pos="100000">
                  <a:srgbClr val="01244E"/>
                </a:gs>
                <a:gs pos="0">
                  <a:srgbClr val="94B5E0"/>
                </a:gs>
              </a:gsLst>
              <a:lin ang="5400000" scaled="0"/>
            </a:gra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8014" y="5747656"/>
            <a:ext cx="975044" cy="975044"/>
          </a:xfrm>
          <a:prstGeom prst="rect">
            <a:avLst/>
          </a:prstGeom>
        </p:spPr>
      </p:pic>
      <p:sp>
        <p:nvSpPr>
          <p:cNvPr id="11" name="AutoShape 2" descr="data:image/png;base64,iVBORw0KGgoAAAANSUhEUgAAAf8AAAEOCAYAAACHPx4CAAAxEUlEQVR42u2d93tV1b6v79+z+W0fOd69gyBoVDCCAqEIHIIUg4fg3ogQKYfLBs7GDRaKBAm9Q0B6KNKLEiAovRo6gZCEpnT43vMZ95nzzrWyahop7/s848mac8y25pgZ72hzjf915rZZfQwAAABQOf4X8gcAAED+yB8AAAD5I38AAADkj/wBAACQP/IHAACo5/J/4+02cSX82cix1uqtd/zlfaeLrV3HLn74U5MmIcuKDx73z680tdzlG5I+NwAAALwE+R8tfmjvd/rQ+g/Ktryt+xM+RnDda6+3coWHA0VlyB8AAKCuy3/ynGU2ZV6e5e8/YR998mml5K/Ps1ZstIzMLOQPAABQ1+Wf3q2nHbvxyH1WC0B47T1R+euv5K9CAPIHAACoo/JfveuwDRs70V/OWbzaxn77faXlr4JDsPkf+QMAANQx+ffN+sxat/3AH8j3XvtO1jL1bTtd/qJS8leYmZdvvfoPRP4AAAB1Tf6qnad3z6iw/tPsUbZ0095Ky1+h58cDbPbKTcgfAACgLsl/zNc5brBf+Po1u3+xHn36V0n+Bb+VuhYEvQWA/AEAAGpZ/q/+NcXS2qeHhHc/6GgpLVpa4eW7Efd5/c237OdzJZWWv4Le+9f7/8gfAACgluXPL/wBAAAgf+QPAACA/JE/AAAA8kf+AAAAyB/5AwAA1BH5cwsAAACQPwAAACB/AAAAQP4AAACA/AEAAAD5AwAAAPIHAAAA5A8AAADIHwAAAOqx/Nu0acOdBgAAQP4AAABQb+RfWlpqo0ePtoyMDOvSpYsNHjzYioqKXNyzZ89szZo11r17d+vQoYNt374d+QMAANR3+Y8fP97y8/P95cLCQhs0aJD7vGnTJvv888/t/v37VlZWZiNGjLAWLVpwpwEAAOqz/A8cOBCyfPLkSUtJSXGfhwwZYqdOnfLjjh8/bk2bNk342OXl5dUa7t27Z0+fPiWlAQAAqiL/mzdv2siRIy0zM9PV+HNyciw1NdXFtW3b1l68eOFv+/z5c2vWrJn7fPbsWddN4IXHjx9XOPZvv/1WI6GkpMRdCwAAAPKvBNnZ2bZ//35/+c6dO9a8eXP3eejQoXb69Ok6U/MvLi62CxcuuALAlStXSHEAAED+ldmpd+/erqlf3L1714YNG+Y3+2/ZssXv81ehQC0EXqvAy0LN/pcuXXIFAHUDAAAAIP8kUW2+T58+1qlTJ0tLS3OD/IYPH26TJ092o/1XrVpl3bp1c/G7d+92TfwvG0lf8r927RqpDgAAyL8xoP5+r/8fAAAA+TcSqir/M7frT2gMkB6kF4HnDJA/8kf+pAfphfwBkD/yRyakB+mF/AGQP/JHJqQH6YX8Afkjf2SDTEgP0gv5A/JH/sgGmZAeyB/5A/JH/pH/2d54u03cf8jPRo61Vm+94y/vO11s7Tp28cOfmjQJWVZ88Lh/fqWp5S7fkNS5G6tMSI/6lV7Hbjyy7H/8y97v9KF90LmbdfvoYxv1r8l27ObjhO7rq39N8dPpnffet7T26TZw6H9ZwW+lCe3jhe69MyPG6XiZfx9q+87ciLm/wuyVmxJ+Po4WP7Qh/+ef9n56V7dvz48H2PTFaxJ6nnjOAPnXA/nrn1wZW/9B2Za3dX/Cxwiue+31Vk5WB4rKyARIjwaTXsdLnljbDp0tZ/HqkPVT56+wjz751E7cehr3vkaKm7tqi6W2TrNDl+4k/YxEipOUB40Yk/AzFu/5UMFGhYoZS9f5cSqs/EffT0IKDcgfalz+s2bNqlMXVVPX8zLkP3nOMpsyL8/y959wGVplZKPPs1ZstIzMLDIB0qPBpNfYb793tepI9+vjTz+3f+XMrZSsFXKXrXctPNUh/yPXH9jbae0SfsbiPR9jvs6xTz77osJ+KqyoBSBeoYfnDJB/PZB/ereermlTn1XjDK8NJCob/VVmokyFTID0aAjppWb+ZZv3RbxfWt+jT/9Ky//wlfuuVaGq8tezMnL8ty4kI/9Yz4eeu+U//hy3ewr5Q43Kf+HChTZx4kTT3+vXr7uVmglv48aNbp3+alksXrzYTdbjMW/ePDt06JC/vHfvXjt69Kj98ccfboKfZcuWuWOsW7fOysrKQuR++fJlW7BggZsB8MSJE7ZkyRJ3vPPnz4fIX9MHa66ARYsW2cqVK+3WrVv1Rv6rdx22YWMn+stq3lRtp7KykaiCzYnIn/Soz+nVvNWbfi03UpdAy9S3Ky1/hTffeTfhPn+vEBIep+UOXXu464nX53/48r2Eno9Y3zvedXrXxHMG1V7zLy0tdVL2JHvjxg2bP3++W3/w4EE7fPiwW//w4UNfyB7a78GDB7Z9+3Y7deqUv/7q1au2du1af3n69OmuUKHJds6cOWPr16+3x48fu301SVBOTo6/rQoQXoFDk/IEj1PX5d836zNr3fYD/5/2vfadXIZ2uvxFpWSjMDMv33r1H4hsSI96n16xasCSsVoGqlLzVxpXteYvSY+fOssNIky25h/t+dAgv2jjTTS+4ODF29T8ofblL3EXFRVVkOaOHTuchPPy8tw6yV0FAdXYNWmOxK3CgFCtPohq71OnTvWXJ02a5AoVYsOGDS7eQ+sV77FmzRo3i+CLFy/ccrDloS7LX6X99O4ZFdZ/mj3Klm7aW2nZKKhfUCOLkT/pUZ/TK1rft0Lm34b4rTKVkf/3S9ZWW5//ydJnbhBfZeQf6fnQ984aMqLCfntOXnMFUpr94aXIf+7cuU7mQTRN7+zZs91ntQJoWTX327dvuyl7JXsJuqCgwG1z//59V4NXq4Bq6j/99JPNmDHDP15ubq7/ec6cOSHnkuS/++47f1ktAjquCh3qPqgv8tc/uAaXha9fs/sXvy+zsrLRyGDVWIMZEvInPepbemnU+7vvd6jwilvOolVuNLzX1J6srOet2erWV9dof4VWb7WutPzDn4/jGu3/QUfXKuBts/Xweeua0dfmrv4R+cPLq/lfuHChgjS95n3JXvFLly71m/R37drlJF9eXu7W5efn26VLl/z91UUwbdo0fzl4PtX8S0pKItb8VcgIylpjEryWh7oif/W/KaMKhnf/5x87pUVLK7x8N+I+r7/5lv18rqTSsnGjmZdvcO8TI3/Soz6nl0bSDxk93u+K0SA9LeuVzFhpqqDm8WC/eJt27Z1Us4aMtP3nb1VqnEC0OA0U9a4pWl/8tIU/JPx86HurZcL7znq7QS1QwS4o5A81Lv+ZM2f6K9S3r0F6Xp+/xKzmfK8rQIP/JGAN6PNq6mr695r8xfLly/2mfIlfrQTBZv+g/M+ePev3+WtbtRgEWwl0LXfv3vW7DzT4ry7Jn1/6qlsyIT1IL37hDyBB+e/cudMJ3BvV7432VxO/RvhrRH4QiVyj8j1++OEHV/sP1t5VQNAAQHUXaFCfjqe3AcLlr8KDugx0Hm2vQoaE76GWhRUrVrjChcQffGsA+SN/0oP0IvCcQSXl31hA/siE9CC9kD8A8kc2yIT0IL2QPyB/5I9skAnpgfyRPyB/5A8AAID8kT8AAADyR/4AAADIH/kDAAAgf+QPAACA/JE/AAAA8kf+AAAAyB/5AwAAIH/kDwAAgPyrJn/NLFgTtGnTJuJniE9NpEl1pQdpWb+fg5p8FoLLmtysc+fObrp0AORfB+VfXl7upjCuyQzmypUrPHVJcOHChWrP+KsrPZB/7VHX/zfDn4Xgsdq1a+dmLwVA/nVY/oqPl8mUlpba6NGjLSMjw7p06WKDBw92UxGLZ8+e2Zo1a6x79+7WoUMHV9qPVrsoKCiwgQMHWteuXW348OHuvMoktm3bZn379rXWrVvbpEmT/IxD+2qfTp06uSmSo23X0NIsXgGgOtIj1n0PTycdW+dp0qSJ+/vrr7+Sk9SC/Gvrf7M6ngUd6+HDhyFxZ8+eJSEB+ddl+cfLZMaPH2/5+fn+cmFhoQ0aNMh93rRpk33++ed2//59KysrsxEjRliLFi0qZDDKJHr16mXXrl1zyxs2bLBRo0bZjh07bMCAAW7/Bw8euAxmz549bpuWLVu65eLi4pjbNcQ0i1UAqI70iHY/o6UTNf+XI//a+N+sjmeBrj5A/nVQJMpIIoXr16/728TKZA4cOBCyfPLkSUtJSXGfhwwZYqdOnfLjjh8/bk2bNq2QEYwZM8YOHjwYchzVKpTRBGsIaj4cO3as+6zjnDhxwn2OtZ2Hah7Rvmt9CcH0iFYAqI70iHY/o6VTZTL1+p4WLzPU5v9mdTwL8eRf1/837927Z0+fPsWQyL9hyT+ZoH+CcG7evGkjR460zMxMV6vIycmx1NRUF9e2bduQ5vfnz59bs2bNKmQE6gdUM2Q4ilcTYTD07t3bxb3zzjsJbRepttRQwqVLl2okPaLdz2jpFJ6pSxbBfSMVUhpaWrzsUFP/m1V9FhKRf33531QhS/cJkH+DrvmrOS/44CsjiUR2drbt37/fX75z5441b97cfR46dKidPn066Zq//sGmTJliw4YNs6tXr/rrlVkdOnSoQiYSa7vGVvOvjvSIdj+jpRM1/9oNtfm/WR3PQn2v+atrUf9vutcMUkb+DUb+ifQrRstchGoBak4Ud+/edZmF17S4ZcsWv19RGY9qIV7NI5gRhPcfLlmyxL755hs30Ej7qK9R6DWh+fPnV8hEYm3XENMsVp9/daRHtPsZLZ2EBoMxirt2qM3/zep4FhpCn7+a/dXSFq2VBZB/g5N/rMzFqzH06dPHjbpPS0tzA4nUTzh58mTXLLhq1Srr1q2bi9+9e7drNoyUEaiGkpWV5d4BVp+iMivtv379epeJ6Rjjxo3z+96C+8barqGlWbzR/tWRHrHuZ6R0EhMmTLAePXrY0aNHyUlqSf618b9ZHc9CQxnwJ+nrvnsFHkD+DVb+8TIXqF1q4j3/IIzErj/yr+n/TZ6Fiqhrg19GbeDyP3O7/oSakn9NSgYqR02miTK2YM0PGudzwLNQtXwTkH+9lz80HtRcqx97WbZsGTeDZ4FngXwT+SN/AAAg30T+yB8AGjz0+ZNvIn/kDwCNDN5nJ99E/sgfABppzb99+/bu54Q99LqbNzNfY5hMi3wT+dsbb7eJK+LPRo61Vm+94y/vO11s7Tp28cOfmjQJWVZ88Lh/fqWp5S7fkNS5eYgBoKbkrx/0yc3N9devXLnSpk+f3mgm0yLfRP5x5X+0+KG93+lD6z8o2/K27k/4GMF1r73eyhUeDhSVIX8AeOny128KpKen++v1o0FqCUhkMi3kD41C/pPnLLMp8/Isf/8J++iTTyslf32etWKjZWRmIX+oVWbNmlWpuOrcB2qfaJMwBQf8aWKgixcvup8B7tmzpx8fbzIt5A+NQv7p3XrasRuP3Ge1AITX3hOVv/5K/ioEIH9A/vAya/5i8+bNNnXqVFu+fLkLIpHJtJA/NHj5r9512IaNnegv5yxebWO//b7S8lfBIdj8j/whWf744w83eYt+rGXhwoW2bt06Kysr8zPqEydOuMlY5s2bZ+fPn/dlHStOnDt3zvLy8mzmzJl+H2+8faB+y//JkyfWtWtX69evnz+pTWOZTIt8E/nHFHDfrM+sddsP/IF877XvZC1T37bT5S8qJX+FmXn51qv/QOQPlWL79u126tQpf1m1tLVr1/6/5/vMGTdZi5p4lXlrwhfN9R4vTs+LJoNRnISwceNGKyoqirkP1H/5i1GjRtnAgQP95cYymRb5JvKPKmDVztO7Z1RY/2n2KFu6aW+l5a/Q8+MBNnvlJuQPSXP58uWQZU0Eo6ZbsWHDhpCJYW7cuOFe1YoXJ9nfunXLj1Mf8NatW2PuA4D8oUHKf8zXOW6wX/j6Nbt/sR59+ldJ/gW/lboWBL0FgPwhGfQKlmrgejVLNf6ffvrJZsyY4eLmzJkTsq2a7b/77ru4cWrKVxdCMKgPONY+AMgf6rX8X/1riqW1Tw8J737Q0VJatLTCy3cj7vP6m2/Zz+dKKi1/Bb33r/f/kT8kQ35+vl26dMlffvjwoU2bNs2v3ZeUlESt+UeLU81ftf0g6k6ItQ8A8od6LX9+4Q/qE6qRe03xEr/E7TX76/Uur49ecWoh8FoFYsVpsJ+W1d8vDh486EZ4x9oHAPkD8kf+UEuo9q1R+QsWLHAjsTUoTwWAvXv3umb548eP2+LFi128Bu2pCV/Eizt58qQrWCheI74193usfQCQPyB/5A8AgPwB+SN/AADkD8gf+QMAIH+obfnzEAMAAPkm8uchBgBA/uSbyJ+HGACAfBOQPw8xAAD5JiB/HmIAAPJNQP48xAAA5JuA/HmIAQDINwH58xADAJBvAvLnIQYAIN+EWpZ/mzZteIgBAJA/NCb5X7lypUF8Uc3ExkMMAID8IYmaf2lpqY0ePdoyMjKsS5cuNnjwYDeNqUdBQYENHDjQunbtasOHD7eSkhI37ammQO3bt6+1bt3aJk2a5NZ5x9U+nTp1ctOuRtuuurh37557gK9du0aqAwAgf+SfiPzHjx9v+fn5/vrCwkIbNGiQ+/zrr79ar169fLFu2LDBRo0aZTt27LABAwbY/fv37cGDB65QsGfPHrdNy5Yt3XJxcXHM7aqDp0+f2qVLl9wDrEIAAAAgf+SfgPwPHDgQsv7kyZOWkpLiPo8ZM8YOHjwYEq9avSR+9uxZf526EMaOHes+N23a1E6cOOE+x9ouSHl5edJBhQvv4W0oXRgAAMgfakX+N2/etJEjR1pmZqar8efk5FhqaqqLa9eunT179izivuoiCIbevXu7uHfeeSeh7SI9hJUJun71+wMAAPJH/gnKPzs72/bv3++vv3PnjjVv3jxizV+SnTJlig0bNsyuXr3qr1c//qFDh0KOK2JtV9Wav5r51ewPAADIH5KUv2riauoXd+/edcL2mv3D+/yXLFli33zzjRvEp9YC9eOL2bNn2/z58yvIP9Z2AACA/OElyf/48ePWp08fNzo/LS3NNm3a5PrqJ0+e7OLVKpCVlWWdO3d2/fUqIKgrYP369a7g0K1bNxs3bpxfCw/KP9Z2AACA/OElyR8AAJA/NAL5q+9eg+8AAAD5QyOQv5rtu3fvbsuWLeMuAQAgf2gsNX8AAED+yB/5AwAA8gfkDwAAyB+QPwAAIH9A/gAAgPwB+QMAAPKHuij/WbNmxVwGAADkD8gfAACQP9RH+T969MgWLlxoEydOdH+vX7/uy//ixYvux380+U5+fr6b4S9YOLh8+bItWLDAzpw5Y8XFxbZx40Z3DP3Vsli8eHHIfvPmzQuZyW/v3r129OhRUggAAPnDy675T5s2zXbt2uUvHzlyxLZu3eovT58+3UleU+mWlpa6QsCtW7dc3I0bN1yBQes1BfDhw4fd+ocPH9qiRYts5cqV/nG0nzfLHwAAIH94ifKfMmWKPX782F/WjHzBbSZNmuQkL7Zv325FRUUVHqQdO3a4Wn9eXp5bd+rUKVcQ0FTAmk9A0ldhAAAAkD/UAflH6vMPrsvNzfU/z50718k8iAoLs2fPdp/VCqBltRTcvn3bdu/e7boMNH1wQUEBqQMAgPyhPsg/+Fk1/wsXLlR4kLzmfcle8UuXLnXLV69edV0Ka9eutfLyclIHAAD5w8uQ/8yZMystf/Xta6Cf1+dfUlLimvO9rgAN/lPT/5YtW9zyixcvXNM/Tf4AAMgfXqL8d+7c6YTsjdJPRv6e4NWsryZ+jfA/ffp0SPzUqVPt/Pnz/vIPP/wQMqAQAACQP9Sy/AEAAPkD8gcAAOQPyB8AAJA/IH8AAED+gPwBAAD5A/IHAADkD8gfAACQPyB/AABA/oD8AQAA+QPyBwAA5A/IHwAAkD8gfwAAQP7IHwAAAPkjfwAAAOSP/AEAAPkD8gcAAOQPyB8AAJA/IH8AAED+gPwBAAD5A/IHAADkD8gfAACQPyB/AABA/oD8AaB+ceY2oToD8gfkDwDIH/kjf0D+AID8kT/yB+QPAMgf+SN/5A8AgPyRP/JH/gAAyB/5I3/kDwDw8uX/6l9TrF3HLhXC7JWbXPyfX2lqucs3VNjvjbfb+J+Plzyxf3w9zT7o3M3eT+9q73f60LL/8S/7sfBc1H2iHe9o8UMbP3WWdc3o647X8+MBNmVeXtxjxDo28gfkDwDIPwlpvvZ6K2v11jt2oKgs4n4nS59Z+y7d7asZC+10+Qu37tjNx7Zk4x5LbZ1mhy/fS0r+/z0518Z++72duPXULWv/Tz77wuav3Yb8AfkDANSG/BU/a8VGy8jMirifaum9P/lbxH0XrtthU+evSEr+bdq1t2M3HoXEHbhQbsPGfYX8AfkDANSW/PVX8lchIHy9av2L83dX+VzBmn+/gYNt/U/H7FTZ84SPgfxfPm3atIn4uSrHqeqxkD8AIP8k+vy95npPqmr2Dzb/e+tbvJHq+vy9463aWRhynNZtP0hK/gqbDpy2QSPGuLEDPfr0t2Wb98W9Xq1H/olz8+bNGpX/lStXqk3+VTkW8gcA5F+Fmr/CzLx869V/YIWav/r3I+27/cgF+7em/570gL/g+v3nb1nWkJE25pvp1Pyr+TpKSkpiblNaWmqjR4+2jIwM69Kliw0ePNiKiopc3LNnz2zNmjXWvXt369Chg23fvj1izf/Fixe2bds269u3r7Vu3domTZrk1omCggIbOHCgde3a1YYPH+6OrfM0adLE/f31119DjtW+fXu7fv26f4579+5Zu3btYp4D+QMA8q+i/BU0+l5vAnjrv/xutvX+z79H3HfI6PHubYFk5K8R/rtPXg2JO3zlvhsLgPyr/zpiFQDGjx9v+fn5/nJhYaENGjTIfd60aZN9/vnndv/+fSsrK7MRI0ZYixYtKsh/x44dNmDAALfdgwcPnOT37NnjxN6rVy+7du2a227Dhg02atSoiDV/b3n+/PmWm5vrr1+5cqVNnz496jmQPwAg/2qSf8FvpdYy9W33FkBwtP/XuYv80f4HL952y32zPnPbJiN/FSwy/z7U715Ql8KwsRPtn1NmNij5P3z48KUG7zpiFQAOHDgQsnzy5ElLSUlxn4cMGWKnTp3y444fP25NmzatIGyJ+OzZs/56NeGPHTvWxowZYwcPHgw5vloCYsm/vLzc0tPT/fV9+vRxLQHRzoH8AQD5J9nnP23hD1Glqvf+gzV6CXr0V9+5Pvq2HTrb22ntXJ+9Ru0H99e50tqnVwgqLHjbaZCfCg7dPvrY3mvfyT7s1c/GfJ1jR64/aFDyr2shUgFA4wJGjhxpmZmZrsafk5NjqampLq5t27YhTevPnz+3Zs2aVRC2/qoJPxh69+7tmuvVdRCJWAP+dC0XL160O3fuWM+ePWOeA/kDAPIn1Cn5q7n7ZYZw+av/PJzs7Gzbv3+/vyzhNm/e3H0eOnSonT59Om7Nf9iwYXb16lV/vQoMhw4dqlDzV+FhypQpceW/efNmmzp1qi1fvtyFWOdA/gCA/An0+UdpgYgkfqHas5r6xd27d51kvWb/LVu2+H3+KhSohcBrFQgKWwPxFKe+eDF79mzXdx/e579kyRL75ptv3GcN2gu2KgTl/+TJEzdAsF+/fv51RzsH8gcA5E9A/hGuI5r4vdq8+tU7depkaWlpbpCf+tcnT57smuxXrVpl3bp1c/G7d+92ze3hwtZ269evdwUJbTtu3Dh7+vSpi1OrQlZWlnXu3Nn10auAISZMmGA9evSwo0ePRmwJ0MBAvSXgEescyB8AkD8B+QeuI5b4q0p9+GEe5A8AyJ/QqORfk+JX/32wFQD5AwBAo6ah/7a/mu71wz/Lli1D/gAAAI1B/o0V5A8AAMgf+QMAACB/5A8AAMgfkD8AACB/QP4AAID8AfkDAEBjl/+lS5fsxx9/jLvdrFmzKnV8zfqn6Xyj/T6+fplP8Y8ePbILFy64n9eNhCbg0c8Ax4pL9LsE0c/46qeAFy5cWCHcvn27Svc01vfxttu6dSvyBwCA2pX/Tz/9FDKdbiT0e/vexDfJcv78efee/saNGyMed/Hixf5v53tTBEdi79697ieCY8Ul8l0iXV9+fn61pot3HbG+j7ddcEIj5A8AkCTBn4Ctys/BxpoFriHKPy8vz/1Cn6bhXbNmjavxamIcb057TZozffp0FxQvtP2KFSts7ty5rlAQ6xp27drlBBdpchwdQ9L25Kvj6Xf01Qqwbt06dy3z5s1z16IChGriseK875Ls9f3yyy8R43R81c51fB1rx44dftwff/xhP/zwgy1YsMAVYG7cuGGLFi0Kuafe99F31DEUr2v3CgTa7syZMxWOj/wBACoh7StXrlSb/KtyrJpEP3tbHfLXrHVCAisvL3efHz9+bDNmzPC3UdN1UVGR+6wZ8mbOnOma2oWazefMmeOuJxIqSEh22iaIZviTeNUdcOTIESdJCVDHkdi942v92rVrXeEjVpz3XSpzfRJ3ODq2ugMkZE/WkrfXFSDpe1P/6hwqCGhyIu86vO+jOF2zN7NgYWGh3wXy3XffuUmMVKAJHh/5A8BLkei+ffvso48+svT0dPviiy9CBKjZ0TQbm2ZP019vtrRoteTwGnmsYwcpLS210aNHW0ZGhvtt98GDB/sC0sxrqoXqp187dOhg27dvj1jzV4YrcfXt29dN7Tpp0iQ/Ey4oKHCzuWlKV30PHVvnadKkifurGm/wWO3bt7fr16/751DNrl27djHPUZPo/FWVv2QvYel+quYfXJ+bm+svq2DgCfDy5cuumT1IsHAQRPfBk77O4xUudCzJU4JcvXq1S2tNx6sWANXCw7sIVHNWTT5WnPddkr0+CV7XEuzrV2uBrkczDgZn9NNsf7pPN2/erNBVoEKCmvG96/C+j+6tCgPFxcX+s6upi7VdtOMjfwCodZo3b24TJ070BaaMUFOkinPnzrkpV9VU6WW8HTt2dP2micg/1rHD0SCwYAarGtOgQYPcZ00H683/XlZWZiNGjLAWLVpUOKcy5AEDBrjtVAOT5Pfs2VNh/vcNGza4qV0jfQdvWc3WQSGuXLnS1TijnaMmkTDUHF1V+R87dswOHDhgt27dcuJR87PXPK1lD9VgPTZv3uyaw4Oy1GDASNchSapmLiRk77mRwL2auWrpQrVhyV33NVzUGjz3888/x4zzvksy1yfRek314eh6JPMgug96dtViEX48fU9dm3cd3vfxWgY0sE8FVt0T795HOz7yB4Ba5y9/+Yv9/vvv/rKagD0BSshqpgyijPDLL79MSP6xjh2OMtAgaiZOSUlxn4cMGRIysEuFkKZNm1Y4p0Ts9V0LtTKosDFmzBg7ePBgyPHVEhBL/qqpqbXCQ3PTqyUg2jki1bKrI6gG6Um/qvJXIUoFIAkyWPPXvVBTvFDhyhO4UD+1+ruDBFtEgqjApuAVHFUo0v1RYUtowN/SpUvdZ/WFq/ldy8FnREydOtXV6GPFed8lmetTIXDnzp0R43Q9wf30rHoFBRWMvIKjV5v/6quvXIuGdx3e9wkO6FO8BK9jabtox0f+AFDrxBK4mrmfPHkSEqdMKy0tLeq+qampCR07Uq1x5MiRlpmZ6Wr8OTk5/rHatm0b0rSu/txmzZpVOKb+qgk/GHr37u2+hzLsRL5/cFnXohqrpNWzZ8+Y5wgnXNhVDbo/VZW/JyKvr9yrDasp3KuhqtClmnWwtUASD3af6HW9SKjQ4DV3a4Y+iVkFDdWEvUKb10ri9curxhw8n7qJdD1q7YgVp++iNE3m+lQI8VqtwtE9CT4jSnfvtT0V9tQq5Y0j0Pn0fHr3VPt530ctKd691Hqvu0OtE9GOj/wBoE7JXzX/8P5U1fwlRfHuu++GZGjRauSJyD87Ozsk05Zw1W0ghg4dGlKjinaeYcOG+YOyhIQggYTX/JVJT5kyJa781aSsmqa6K7xX36Kdo6Zq/urr9/qJqyJ/FeIkIqHmaXVrqOYpASlNvdq+5K1mc+8de+0n2XlvBWjbaGMc1KQfHGgnUQdf11PtV9evAkjwdT9dg5ZV01eLQby44HdJ5vrUjSNZh7/f792PIGqiV0HIk7gKIRK4ngO1IGjsgncdwe8j8WswoI6rbgtdc/B6Ix0f+QNAnZK/Mi7VbL2+Wwn4ww8/9LsC1G/uNemquVhifPPNNyslf9WevcxQtUYdy2v2l4i8Pn8VCtRCEKmFQaJQnFfTVG1OmXJ4n78kITEJDdoLyiJ4fcq0NUCwX79+TsKxzlEb8At/tY8KIF5rhoe6qIIDX6sK8geAOiV/oUxOItZAv27durnam4d+0Uyj8tWsrpH4yhRVWKiM/FVDVL+6BhiqW0HnUf+6Rkir5qUR1Tq/4lX4iHQebaf+WRUktO24ceP8WrNaFbKystxbC+qjVwFDTJgwwXr06OFn5uHXpwKO3hLwiHUO5N/w8Jr0ve4vtcbotUjvdT3kDwBQhwowDRHk/3LwflhIr0DqzYVIvxOA/AEAahH1MQdbAZA/1DeQPwBAEqjpXt0NqpUhf0D+AACA/AH5AwAA8gfkDwAAyB+QPwAAIH9A/gAAgPwB+QMAAPIH5A8AAMgfkD8AACB/QP4AAID8AfkDAADyR/4AAADIH/kDAAAgf+QPAADIH5A/AAAgf0D+AACA/AH5AwAA8gfkDwAAyB+QP9R3ztwm1IVA2hOq89lA/sgfAAEgf9Ie+QPyB0AAyJ97jvwB+QPyJyB/AvIH5A/In4D8CcgfkD8gfwLyJyB/QP6A/JMLx0ue2D++nmYfdO5m76d3tfc7fWjZ//iX/Vh4LmS7V/+aYu06dvFDWvt0y/z7UNt35kbUbbwwe+WmhOLfeLtNheubv3abtWnXPuQ8yL/2QqQ0CQ+fjRxrrd56x1/ed7o4JH3/1KRJyLLig8f98ytNLXf5hkqdG/kD8gfkn2Q4WfrM2nfpbl/NWGiny1+4dcduPrYlG/dYaus0O3z5XsyMePriNTZoxJiEM+tk4yfPWeauL3gdyL9uyf9o8UNXYOw/KNvytu5P+BjBda+93soVHg4UlSF/QP6A/Gs6jJ86y3p/8reIcQvX7bCp81fEzIiPXH9gb6e1qxH5j5owxf6j33/a8f8pjNDsX3flrwLalHl5lr//hH30yaeVkr8+z1qx0TIys5A/IH9A/jUdVKtenL+7UhI4duORjRz/rQvVKf9TZc8ta8hI69V/oPtMn3/dln96t57uWdBntQCE194Tlb/+Sv4qBCB/QP6A/GswtHgj1fX5e8urdhaG9M22bvtB1P58LXfo2iNk/2h9+l6zfbz4lqlvW48+/Z381RT887kS5F+H5b9612EbNnaiv5yzeLWN/fb7SstfBYdg8z/yB+QPyL+Gav7q348Ut/3IBfu3pv8eNQM/ceup6zYYOPS/qq3m3/R//8U1IXvjCd59vwPN/nVY/n2zPnMFRK8Q9177Tq4A540fSVb+CjPz8l2rD/IH5A/Iv4bCl9/Ntt7/+feIcUNGj3ejsGNl4BowqBp6TQ34+2LMBOs3cDDyr4PyV+08vXtGhfWfZo+ypZv2Vlr+Cj0/HuDeAEH+gPwB+dfgaP+vcxf5tbWDF2+7ZdXqVIuLJ4FWb7WuMfnrmj7s1c/+e3Iu8q9j8h/zdY4b7Be+fs3uX1zXTVXkX/BbqXv2ggVL5A/IH5B/Nb/nP/qr79xgrbYdOrvR+3p9T4O4YmXQwQFfet0rVp/+tIU/JBQf6Ry/XP3dvXaotw+Qf+0HpZl+0yEY3v2go6W0aGmFl+9G3Of1N98KGa+RrPwV9N5/sOUJ+QPyB+RPQP4E5A/IH5A/AfkTkD8gf0D+BORPQP6A/AH5E5A/AfkD8gfkT0D+BOQPyB8AAKoX5I/8AQAA+QPyBwAA5A/IHwAAkD8gfwAAQP6A/AEAAPkD8gcAAOQPyB8AAJA/IH8AAED+gPwBapU2bdpE/BxpuTLHrGs8fvyYNI+R5lVJ57qc7sgf+QNAgCtXrjQq+V+4cKHRFwCC6RNM/6qmc1WOVRs8f/4c+SN/gPgcPXrUhg8fbp07d3Z/tRzM+Pbt22cfffSRpaen2xdffBGS+cXat0uXLrZy5Urr1KmTvffeey5u9uzZbjkjI8PftrS01EaPHu3WaZ/BgwdbUVFRxGt98eKFbdu2zfr27WutW7e2SZMmuXXe+bZs2eKus3v37rZ+/XqXEXrf4969e26bJk2auL+//vpr3O8Y6XzRjlOV+1gTNb9ECgC1kb6x0iyZ+xLrOXn27JmtWbPGpXuHDh1s+/btEWv+sa6loKDABg4caF27dnXfVceO9ryI9u3b2/Xr1/1z6Llo165d1IJhcF2i964y6DqU/teuXSNzQ/4AkTl37pzLcM6cOeOWjx8/bh07drTz58+75ebNm9vEiRP9DHL58uU2duzYhPZt1aqVTZ482Z4+fWqnTp2yV1991RYsWODijh07ZllZWe7z+PHjLT8/37+mwsJCGzRoUMTr3bFjhw0YMMDu379vDx48cJn0nj17XFxqaqr985//tN9//91lgH/7299s8+bNFTLe8Iw51neMdb7gcapyH2tK/okUAGojfWPdw2TuS6znZNOmTfb555+7c5SVldmIESOsRYsWFdI82rVI7L169fKFuWHDBhs1alTMlqL58+dbbm6uv14ynz59ekLyT/TeJYuOd+nSJZf2+h8A5A8QNUPdvXt3yLpdu3bZl19+6T7/5S9/cTL1kEi8TCzevsrQSkpK/LhXXnnF7t696y+r5iUOHDgQcoyTJ09aSkpKxOtVZn327Fl/WbVETxZNmzb1RSVOnDhhQ4cOjSv/WN8x1vmCx6nKfQynvLy8ysGTf7wCQG2kb6x7mMx9ifWcDBkyxEnUQwUVPQ/haR7tWsaMGWMHDx4MOb5aAmLJX/dZrRUeffr08VsC4sk/0XuXzLNRXFzsp3ld75oA5A8vGTVTPnnyJGSdMuC0tLS4mVi8fcMzsGiZ6M2bN23kyJGWmZnpanI5OTmuFh8J7aMm02Do3bu3i3vttdf8GqTQ57Zt28aVf6zvGOt8wf2qch+j1dqrM6g2GO1+1nT6JnoP492XWM+J0jmY9uruadasWcLXou+qroNE7lFwWddy8eJFu3PnjvXs2TPmdwg+04neu8o8G7pPXncXIH+AqDX/vXv3VqjdKVOLlzknu2+05ezsbNu/f7+/XhmpmoMjMWzYMLt69WqI4A8dOuTX/FXbD9YME6n5x/qOsc4XXvOv7H18mTX/2kjfRO9hvPsS6zlROp8+fTpuzT/atYTX/CXPKVOmxP2e6laaOnWq665Q8Hj33XdDChPRridZ+cdKczXzq9kfkD9AXNSvq9qP11yuDPTDDz/0m3tjZc7J7httWTUviVqo6VMZdLRmfw3WUu1P/bVCg6TU9yrUx6u427dvuz5d1Q4j9fmr1hWsJcb6jrHOFzxOVe5jTZBon39tpG+se5jMfYn1nGigp9fnr0KBzhesace7lvA+/yVLltg333wT93lRy4gGCPbr1y+kj13jBTRuQGgMgq71zTffrLL8AfkDVBsaWazMSYO5unXr5gZPJSKHZPeNtqxakfpLNbhMTco6hvpmNSAqHNWmNIpfItD5xo0b59d2dLytW7e6Udga9b127dqQ0f4eEyZMsB49evgjqmN9x1jnCz9OVe5jTcg/0dH+NZ2+8dIs0fsS6znROVatWuWOr3gVUFRwSeZa1KqggXZ6s0HjALw++HjPi0SvtwSC6N7rbQR1J+hZ1HiFSNeD/AH5A1QRMsxQ+fBDPzwbgPwByOAbEYj//6PWn2CtGwD5AyB/aMCo6V7N7suWLeNmAPIHAAAA5A8AAADIHwAAAJA/AAAAIH8AAABA/gAAAID8oSEwa9asmMuxto+3bXWeFwAA+QO8JPnrN9ZrQv7B4wIAIH+AKvDHH3+4CVL0gygLFy60devWuUlJHj165JYnTpzo/mp62OCyN4e5JH358mVbsGCBmwwmvOaviWI0iYomTdHc695kKZEKBloXft7gecS8efNCJlPR9nPnznWfda68vDybOXOm7dmzJ2bBQlOy6jvr2vLz8/3CRbT74aF1x44dc99XE8To+vQb7lrWPt71JnM9AADIH2qV7du3Oyl7aOpTTY6TaM1/+vTptnHjRl/IwXjNva4Z9h4+fOgkreOePXs2pvzjnVdTsRYUFPjrJeKff/7ZTWqjSV70E7eadU3XVFRUFPE7T5s2zU1T63HkyBE3OVAi90PfV1Pe6udjNYe6JpgpLCx0ccXFxbZ69Wr3OZnrAQBA/lCrqNYeRELTXOWJyn/SpEl248aNiPHhcfqsWnZV5K9pWb2pYYVq1ip4SK63bt3y16sm7wk9HM3ZHvwdfM365h0/3v2Q7H///Xd/+dtvv3WFGw/V8kUy1wMAgPyhVtFc6JomdeXKla6G+9NPP9mMGTMSln9ubm7UeNWww5kzZ05U+Sd6Xl1reXm5k+7SpUv9eDXJB8Py5csjfudYBY9498OTe7zrTOZ6AACQP9QqqomrP99DQg1KO578Yy2H1/xViw7W/L3+f69VQNsnclyNLdi3b59rrlfwatrhgwLVZJ+s/KvrfiRzPQAAyB9qFdVGJWVPdJJWsJk7vKabaM3Xq8nreDqumtlVk9YgOKFBdV7fuprytd3333+f0HnU375o0SJbsWKFG0sgdFzV2NW/Lg4ePOjGByQr/3j3I1H5J3M9AADIH2oV1bjVb+6NXletWsLToDaxc+dON1Jfg9kiLceSoZq6NcBPo/G1z8mTJ/3avprtNZLei1Nfu7b3iHceFR68wXVCx9XxJe/Fixfbtm3bXCEhWfnHux+Jyj+Z6wEAiMb/BcRRmn4M+gkIAAAAAElFTkSuQmCC"/>
          <p:cNvSpPr>
            <a:spLocks noChangeAspect="1" noChangeArrowheads="1"/>
          </p:cNvSpPr>
          <p:nvPr userDrawn="1"/>
        </p:nvSpPr>
        <p:spPr bwMode="auto">
          <a:xfrm>
            <a:off x="155575" y="-1233488"/>
            <a:ext cx="4867275" cy="2571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12" name="Pentagon 11"/>
          <p:cNvSpPr/>
          <p:nvPr userDrawn="1"/>
        </p:nvSpPr>
        <p:spPr>
          <a:xfrm>
            <a:off x="88637" y="86887"/>
            <a:ext cx="4026163" cy="545841"/>
          </a:xfrm>
          <a:prstGeom prst="homePlate">
            <a:avLst/>
          </a:prstGeom>
          <a:solidFill>
            <a:srgbClr val="01244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3200" dirty="0" smtClean="0"/>
              <a:t>Independent Practice</a:t>
            </a:r>
            <a:endParaRPr lang="en-AU" sz="3200" dirty="0"/>
          </a:p>
        </p:txBody>
      </p:sp>
      <p:sp>
        <p:nvSpPr>
          <p:cNvPr id="8" name="Content Placeholder 10"/>
          <p:cNvSpPr>
            <a:spLocks noGrp="1"/>
          </p:cNvSpPr>
          <p:nvPr>
            <p:ph sz="half" idx="1"/>
          </p:nvPr>
        </p:nvSpPr>
        <p:spPr>
          <a:xfrm>
            <a:off x="572414" y="1012384"/>
            <a:ext cx="11059862" cy="47352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999037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264570-5939-43EF-9B7B-854F84FD3A97}" type="datetimeFigureOut">
              <a:rPr lang="en-AU" smtClean="0"/>
              <a:t>17/03/2022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0D8769-0E83-4683-82FB-4EA77C66346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597845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9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9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image" Target="../media/image22.emf"/><Relationship Id="rId3" Type="http://schemas.openxmlformats.org/officeDocument/2006/relationships/image" Target="../media/image5.png"/><Relationship Id="rId7" Type="http://schemas.openxmlformats.org/officeDocument/2006/relationships/image" Target="../media/image19.emf"/><Relationship Id="rId12" Type="http://schemas.openxmlformats.org/officeDocument/2006/relationships/customXml" Target="../ink/ink5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1.xml"/><Relationship Id="rId6" Type="http://schemas.openxmlformats.org/officeDocument/2006/relationships/customXml" Target="../ink/ink2.xml"/><Relationship Id="rId11" Type="http://schemas.openxmlformats.org/officeDocument/2006/relationships/image" Target="../media/image21.emf"/><Relationship Id="rId5" Type="http://schemas.openxmlformats.org/officeDocument/2006/relationships/image" Target="../media/image18.emf"/><Relationship Id="rId15" Type="http://schemas.openxmlformats.org/officeDocument/2006/relationships/image" Target="../media/image24.png"/><Relationship Id="rId10" Type="http://schemas.openxmlformats.org/officeDocument/2006/relationships/customXml" Target="../ink/ink4.xml"/><Relationship Id="rId4" Type="http://schemas.openxmlformats.org/officeDocument/2006/relationships/customXml" Target="../ink/ink1.xml"/><Relationship Id="rId9" Type="http://schemas.openxmlformats.org/officeDocument/2006/relationships/image" Target="../media/image20.emf"/><Relationship Id="rId14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customXml" Target="../ink/ink7.xml"/><Relationship Id="rId3" Type="http://schemas.openxmlformats.org/officeDocument/2006/relationships/image" Target="../media/image5.png"/><Relationship Id="rId7" Type="http://schemas.openxmlformats.org/officeDocument/2006/relationships/image" Target="../media/image18.emf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1.xml"/><Relationship Id="rId6" Type="http://schemas.openxmlformats.org/officeDocument/2006/relationships/customXml" Target="../ink/ink6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8.emf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1.xml"/><Relationship Id="rId6" Type="http://schemas.openxmlformats.org/officeDocument/2006/relationships/customXml" Target="../ink/ink8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0.png"/><Relationship Id="rId5" Type="http://schemas.openxmlformats.org/officeDocument/2006/relationships/image" Target="../media/image18.png"/><Relationship Id="rId4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046BE2BE-401B-43B6-9F59-E6AE635E14BD}"/>
              </a:ext>
            </a:extLst>
          </p:cNvPr>
          <p:cNvSpPr txBox="1"/>
          <p:nvPr/>
        </p:nvSpPr>
        <p:spPr>
          <a:xfrm>
            <a:off x="282564" y="912504"/>
            <a:ext cx="897470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200" b="1" dirty="0"/>
              <a:t>I will be able </a:t>
            </a:r>
            <a:r>
              <a:rPr lang="en-GB" sz="3200" b="1" dirty="0"/>
              <a:t>to define the domain and range </a:t>
            </a:r>
            <a:r>
              <a:rPr lang="en-GB" sz="3200" b="1" dirty="0" smtClean="0"/>
              <a:t>of various relations</a:t>
            </a:r>
            <a:endParaRPr lang="en-GB" sz="32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8E7845BC-DC72-44E1-BABF-6AFB4DC3022D}"/>
              </a:ext>
            </a:extLst>
          </p:cNvPr>
          <p:cNvSpPr txBox="1"/>
          <p:nvPr/>
        </p:nvSpPr>
        <p:spPr>
          <a:xfrm>
            <a:off x="135904" y="3284478"/>
            <a:ext cx="109732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b="1" dirty="0">
                <a:cs typeface="Arial" panose="020B0604020202020204" pitchFamily="34" charset="0"/>
              </a:rPr>
              <a:t>At the end of the lesson, I will be able to: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b="1" dirty="0">
                <a:cs typeface="Arial" panose="020B0604020202020204" pitchFamily="34" charset="0"/>
              </a:rPr>
              <a:t>define the domain and range of various </a:t>
            </a:r>
            <a:r>
              <a:rPr lang="en-GB" sz="2400" b="1" dirty="0" smtClean="0">
                <a:cs typeface="Arial" panose="020B0604020202020204" pitchFamily="34" charset="0"/>
              </a:rPr>
              <a:t>relations.</a:t>
            </a:r>
            <a:endParaRPr lang="en-GB" sz="2400" b="1" dirty="0">
              <a:cs typeface="Arial" panose="020B0604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9EBEE264-396E-4E54-8000-6F24F770F99A}"/>
              </a:ext>
            </a:extLst>
          </p:cNvPr>
          <p:cNvSpPr txBox="1"/>
          <p:nvPr/>
        </p:nvSpPr>
        <p:spPr>
          <a:xfrm>
            <a:off x="0" y="-6605"/>
            <a:ext cx="3424403" cy="584775"/>
          </a:xfrm>
          <a:prstGeom prst="homePlat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Learning Objective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2ADA7AF8-1FC9-4807-B4FF-6DF092ABA010}"/>
              </a:ext>
            </a:extLst>
          </p:cNvPr>
          <p:cNvSpPr txBox="1"/>
          <p:nvPr/>
        </p:nvSpPr>
        <p:spPr>
          <a:xfrm>
            <a:off x="0" y="2619198"/>
            <a:ext cx="2916437" cy="584775"/>
          </a:xfrm>
          <a:prstGeom prst="homePlat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Success Criteria</a:t>
            </a:r>
          </a:p>
        </p:txBody>
      </p:sp>
    </p:spTree>
    <p:extLst>
      <p:ext uri="{BB962C8B-B14F-4D97-AF65-F5344CB8AC3E}">
        <p14:creationId xmlns:p14="http://schemas.microsoft.com/office/powerpoint/2010/main" val="2013867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xmlns="" id="{33C7841C-19CC-FD43-9033-9730CA7498DC}"/>
                  </a:ext>
                </a:extLst>
              </p:cNvPr>
              <p:cNvSpPr txBox="1"/>
              <p:nvPr/>
            </p:nvSpPr>
            <p:spPr>
              <a:xfrm>
                <a:off x="17228" y="670799"/>
                <a:ext cx="1204670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Complete the square, sketch a graph and state its range. The domain is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US" sz="2800" dirty="0"/>
                  <a:t>:</a:t>
                </a:r>
                <a:endParaRPr lang="en-US" sz="2800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33C7841C-19CC-FD43-9033-9730CA7498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28" y="670799"/>
                <a:ext cx="12046707" cy="523220"/>
              </a:xfrm>
              <a:prstGeom prst="rect">
                <a:avLst/>
              </a:prstGeom>
              <a:blipFill rotWithShape="0">
                <a:blip r:embed="rId2"/>
                <a:stretch>
                  <a:fillRect l="-1063" t="-10465" b="-32558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xmlns="" id="{33C7841C-19CC-FD43-9033-9730CA7498DC}"/>
                  </a:ext>
                </a:extLst>
              </p:cNvPr>
              <p:cNvSpPr txBox="1"/>
              <p:nvPr/>
            </p:nvSpPr>
            <p:spPr>
              <a:xfrm>
                <a:off x="2182090" y="1280043"/>
                <a:ext cx="678734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AU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AU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AU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AU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AU" sz="2800" b="0" i="1" smtClean="0">
                          <a:latin typeface="Cambria Math" panose="02040503050406030204" pitchFamily="18" charset="0"/>
                        </a:rPr>
                        <m:t>−4</m:t>
                      </m:r>
                      <m:r>
                        <a:rPr lang="en-AU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AU" sz="2800" b="0" i="1" smtClean="0">
                          <a:latin typeface="Cambria Math" panose="02040503050406030204" pitchFamily="18" charset="0"/>
                        </a:rPr>
                        <m:t>−6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33C7841C-19CC-FD43-9033-9730CA7498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2090" y="1280043"/>
                <a:ext cx="6787341" cy="52322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xmlns="" id="{33C7841C-19CC-FD43-9033-9730CA7498DC}"/>
                  </a:ext>
                </a:extLst>
              </p:cNvPr>
              <p:cNvSpPr txBox="1"/>
              <p:nvPr/>
            </p:nvSpPr>
            <p:spPr>
              <a:xfrm>
                <a:off x="5181599" y="3559442"/>
                <a:ext cx="558338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AU" sz="2800" b="0" dirty="0" smtClean="0"/>
                  <a:t>Range  </a:t>
                </a:r>
                <a14:m>
                  <m:oMath xmlns:m="http://schemas.openxmlformats.org/officeDocument/2006/math">
                    <m:r>
                      <a:rPr lang="en-AU" sz="2800" b="0" i="1" smtClean="0">
                        <a:latin typeface="Cambria Math" panose="02040503050406030204" pitchFamily="18" charset="0"/>
                      </a:rPr>
                      <m:t>=(−</m:t>
                    </m:r>
                    <m:r>
                      <a:rPr lang="en-AU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  <m:r>
                      <a:rPr lang="en-AU" sz="2800" b="0" i="1" smtClean="0">
                        <a:latin typeface="Cambria Math" panose="02040503050406030204" pitchFamily="18" charset="0"/>
                      </a:rPr>
                      <m:t>,−2]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33C7841C-19CC-FD43-9033-9730CA7498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1599" y="3559442"/>
                <a:ext cx="5583382" cy="523220"/>
              </a:xfrm>
              <a:prstGeom prst="rect">
                <a:avLst/>
              </a:prstGeom>
              <a:blipFill rotWithShape="0">
                <a:blip r:embed="rId4"/>
                <a:stretch>
                  <a:fillRect l="-2183" t="-11628" b="-32558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xmlns:a14="http://schemas.microsoft.com/office/drawing/2010/main" xmlns:mc="http://schemas.openxmlformats.org/markup-compatibility/2006" xmlns="" id="{33C7841C-19CC-FD43-9033-9730CA7498DC}"/>
              </a:ext>
            </a:extLst>
          </p:cNvPr>
          <p:cNvSpPr txBox="1"/>
          <p:nvPr/>
        </p:nvSpPr>
        <p:spPr>
          <a:xfrm>
            <a:off x="4890653" y="1945191"/>
            <a:ext cx="678734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Using completing the square, find the turning point:</a:t>
            </a: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xmlns="" id="{33C7841C-19CC-FD43-9033-9730CA7498DC}"/>
                  </a:ext>
                </a:extLst>
              </p:cNvPr>
              <p:cNvSpPr txBox="1"/>
              <p:nvPr/>
            </p:nvSpPr>
            <p:spPr>
              <a:xfrm>
                <a:off x="4890653" y="2774743"/>
                <a:ext cx="5583382" cy="5329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AU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AU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en-AU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AU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AU" sz="2800" b="0" i="1" smtClean="0"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</m:e>
                          </m:d>
                        </m:e>
                        <m:sup>
                          <m:r>
                            <a:rPr lang="en-AU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AU" sz="2800" b="0" i="1" smtClean="0">
                          <a:latin typeface="Cambria Math" panose="02040503050406030204" pitchFamily="18" charset="0"/>
                        </a:rPr>
                        <m:t>−2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33C7841C-19CC-FD43-9033-9730CA7498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0653" y="2774743"/>
                <a:ext cx="5583382" cy="532966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8872" y="2128021"/>
            <a:ext cx="3700852" cy="375146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2ADA7AF8-1FC9-4807-B4FF-6DF092ABA010}"/>
              </a:ext>
            </a:extLst>
          </p:cNvPr>
          <p:cNvSpPr txBox="1"/>
          <p:nvPr/>
        </p:nvSpPr>
        <p:spPr>
          <a:xfrm>
            <a:off x="0" y="0"/>
            <a:ext cx="2945880" cy="584775"/>
          </a:xfrm>
          <a:prstGeom prst="homePlat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Guided Practice</a:t>
            </a:r>
            <a:endParaRPr lang="en-AU" sz="3200" dirty="0"/>
          </a:p>
        </p:txBody>
      </p:sp>
    </p:spTree>
    <p:extLst>
      <p:ext uri="{BB962C8B-B14F-4D97-AF65-F5344CB8AC3E}">
        <p14:creationId xmlns:p14="http://schemas.microsoft.com/office/powerpoint/2010/main" val="1226253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11" grpId="0"/>
      <p:bldP spid="1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404" y="1280043"/>
            <a:ext cx="5452110" cy="500802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xmlns="" id="{33C7841C-19CC-FD43-9033-9730CA7498DC}"/>
                  </a:ext>
                </a:extLst>
              </p:cNvPr>
              <p:cNvSpPr txBox="1"/>
              <p:nvPr/>
            </p:nvSpPr>
            <p:spPr>
              <a:xfrm>
                <a:off x="17228" y="670799"/>
                <a:ext cx="1204670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 smtClean="0"/>
                  <a:t>Sketch the graph of the relation </a:t>
                </a:r>
                <a14:m>
                  <m:oMath xmlns:m="http://schemas.openxmlformats.org/officeDocument/2006/math">
                    <m:r>
                      <a:rPr lang="en-AU" sz="28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AU" sz="28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AU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sz="2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AU" sz="2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AU" sz="2800" b="0" i="1" smtClean="0">
                        <a:latin typeface="Cambria Math" panose="02040503050406030204" pitchFamily="18" charset="0"/>
                      </a:rPr>
                      <m:t>+2</m:t>
                    </m:r>
                  </m:oMath>
                </a14:m>
                <a:r>
                  <a:rPr lang="en-US" sz="2800" dirty="0" smtClean="0"/>
                  <a:t> for </a:t>
                </a:r>
                <a14:m>
                  <m:oMath xmlns:m="http://schemas.openxmlformats.org/officeDocument/2006/math">
                    <m:r>
                      <a:rPr lang="en-AU" sz="28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AU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AU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[−2,1]</m:t>
                    </m:r>
                  </m:oMath>
                </a14:m>
                <a:r>
                  <a:rPr lang="en-US" sz="2800" dirty="0" smtClean="0"/>
                  <a:t> and state the range. </a:t>
                </a:r>
                <a:endParaRPr lang="en-US" sz="2800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33C7841C-19CC-FD43-9033-9730CA7498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28" y="670799"/>
                <a:ext cx="12046707" cy="523220"/>
              </a:xfrm>
              <a:prstGeom prst="rect">
                <a:avLst/>
              </a:prstGeom>
              <a:blipFill rotWithShape="0">
                <a:blip r:embed="rId3"/>
                <a:stretch>
                  <a:fillRect l="-1063" t="-10465" b="-32558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xmlns="" id="{33C7841C-19CC-FD43-9033-9730CA7498DC}"/>
                  </a:ext>
                </a:extLst>
              </p:cNvPr>
              <p:cNvSpPr txBox="1"/>
              <p:nvPr/>
            </p:nvSpPr>
            <p:spPr>
              <a:xfrm>
                <a:off x="6425851" y="1951253"/>
                <a:ext cx="436418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AU" sz="2800" b="0" dirty="0" smtClean="0"/>
                  <a:t>Range  </a:t>
                </a:r>
                <a14:m>
                  <m:oMath xmlns:m="http://schemas.openxmlformats.org/officeDocument/2006/math">
                    <m:r>
                      <a:rPr lang="en-AU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AU" sz="2800" b="0" i="1" smtClean="0">
                        <a:latin typeface="Cambria Math" panose="02040503050406030204" pitchFamily="18" charset="0"/>
                      </a:rPr>
                      <m:t>[2</m:t>
                    </m:r>
                    <m:r>
                      <a:rPr lang="en-AU" sz="28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AU" sz="2800" b="0" i="1" smtClean="0">
                        <a:latin typeface="Cambria Math" panose="02040503050406030204" pitchFamily="18" charset="0"/>
                      </a:rPr>
                      <m:t>6</m:t>
                    </m:r>
                    <m:r>
                      <a:rPr lang="en-AU" sz="28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2800" dirty="0"/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33C7841C-19CC-FD43-9033-9730CA7498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5851" y="1951253"/>
                <a:ext cx="4364181" cy="523220"/>
              </a:xfrm>
              <a:prstGeom prst="rect">
                <a:avLst/>
              </a:prstGeom>
              <a:blipFill rotWithShape="0">
                <a:blip r:embed="rId4"/>
                <a:stretch>
                  <a:fillRect l="-2793" t="-10465" b="-32558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xmlns="" id="{33C7841C-19CC-FD43-9033-9730CA7498DC}"/>
                  </a:ext>
                </a:extLst>
              </p:cNvPr>
              <p:cNvSpPr txBox="1"/>
              <p:nvPr/>
            </p:nvSpPr>
            <p:spPr>
              <a:xfrm>
                <a:off x="5671514" y="1354038"/>
                <a:ext cx="372725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 smtClean="0"/>
                  <a:t>Turning point: </a:t>
                </a:r>
                <a14:m>
                  <m:oMath xmlns:m="http://schemas.openxmlformats.org/officeDocument/2006/math">
                    <m:r>
                      <a:rPr lang="en-AU" sz="2800" b="0" i="1" smtClean="0">
                        <a:latin typeface="Cambria Math" panose="02040503050406030204" pitchFamily="18" charset="0"/>
                      </a:rPr>
                      <m:t>(0,2)</m:t>
                    </m:r>
                  </m:oMath>
                </a14:m>
                <a:r>
                  <a:rPr lang="en-US" sz="2800" dirty="0" smtClean="0"/>
                  <a:t> </a:t>
                </a:r>
                <a:endParaRPr lang="en-US" sz="2800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33C7841C-19CC-FD43-9033-9730CA7498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1514" y="1354038"/>
                <a:ext cx="3727254" cy="523220"/>
              </a:xfrm>
              <a:prstGeom prst="rect">
                <a:avLst/>
              </a:prstGeom>
              <a:blipFill rotWithShape="0">
                <a:blip r:embed="rId5"/>
                <a:stretch>
                  <a:fillRect l="-3268" t="-10465" b="-32558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2ADA7AF8-1FC9-4807-B4FF-6DF092ABA010}"/>
              </a:ext>
            </a:extLst>
          </p:cNvPr>
          <p:cNvSpPr txBox="1"/>
          <p:nvPr/>
        </p:nvSpPr>
        <p:spPr>
          <a:xfrm>
            <a:off x="0" y="0"/>
            <a:ext cx="2945880" cy="584775"/>
          </a:xfrm>
          <a:prstGeom prst="homePlat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Guided Practice</a:t>
            </a:r>
            <a:endParaRPr lang="en-AU" sz="3200" dirty="0"/>
          </a:p>
        </p:txBody>
      </p:sp>
    </p:spTree>
    <p:extLst>
      <p:ext uri="{BB962C8B-B14F-4D97-AF65-F5344CB8AC3E}">
        <p14:creationId xmlns:p14="http://schemas.microsoft.com/office/powerpoint/2010/main" val="3907376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1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453970"/>
            <a:ext cx="5235879" cy="526898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xmlns:a14="http://schemas.microsoft.com/office/drawing/2010/main" xmlns:mc="http://schemas.openxmlformats.org/markup-compatibility/2006" xmlns="" id="{33C7841C-19CC-FD43-9033-9730CA7498DC}"/>
              </a:ext>
            </a:extLst>
          </p:cNvPr>
          <p:cNvSpPr txBox="1"/>
          <p:nvPr/>
        </p:nvSpPr>
        <p:spPr>
          <a:xfrm>
            <a:off x="17228" y="670799"/>
            <a:ext cx="1204670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Sketch a graph of each of the following relations and state </a:t>
            </a:r>
            <a:r>
              <a:rPr lang="en-US" sz="2800" dirty="0" smtClean="0"/>
              <a:t>its implied </a:t>
            </a:r>
            <a:r>
              <a:rPr lang="en-US" sz="2800" dirty="0" smtClean="0"/>
              <a:t>domain and range:</a:t>
            </a:r>
            <a:endParaRPr lang="en-US" sz="28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xmlns="" id="{33C7841C-19CC-FD43-9033-9730CA7498DC}"/>
                  </a:ext>
                </a:extLst>
              </p:cNvPr>
              <p:cNvSpPr txBox="1"/>
              <p:nvPr/>
            </p:nvSpPr>
            <p:spPr>
              <a:xfrm>
                <a:off x="2182090" y="1280043"/>
                <a:ext cx="678734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AU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AU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AU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AU" sz="28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  <m:sup>
                          <m:r>
                            <a:rPr lang="en-AU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AU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AU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AU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AU" sz="2800" b="0" i="1" smtClean="0">
                          <a:latin typeface="Cambria Math" panose="02040503050406030204" pitchFamily="18" charset="0"/>
                        </a:rPr>
                        <m:t>=9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33C7841C-19CC-FD43-9033-9730CA7498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2090" y="1280043"/>
                <a:ext cx="6787341" cy="52322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xmlns="" id="{33C7841C-19CC-FD43-9033-9730CA7498DC}"/>
                  </a:ext>
                </a:extLst>
              </p:cNvPr>
              <p:cNvSpPr txBox="1"/>
              <p:nvPr/>
            </p:nvSpPr>
            <p:spPr>
              <a:xfrm>
                <a:off x="5828606" y="2303842"/>
                <a:ext cx="6155576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AU" sz="2800" b="0" dirty="0" smtClean="0"/>
                  <a:t>Centre </a:t>
                </a:r>
                <a14:m>
                  <m:oMath xmlns:m="http://schemas.openxmlformats.org/officeDocument/2006/math">
                    <m:r>
                      <a:rPr lang="en-AU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AU" sz="2800" b="0" i="1" smtClean="0">
                        <a:latin typeface="Cambria Math" panose="02040503050406030204" pitchFamily="18" charset="0"/>
                      </a:rPr>
                      <m:t>(1,0)</m:t>
                    </m:r>
                  </m:oMath>
                </a14:m>
                <a:endParaRPr lang="en-US" sz="2800" dirty="0" smtClean="0"/>
              </a:p>
              <a:p>
                <a:r>
                  <a:rPr lang="en-US" sz="2800" dirty="0" smtClean="0"/>
                  <a:t>Radius = 3</a:t>
                </a:r>
                <a:endParaRPr lang="en-US" sz="2800" dirty="0"/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33C7841C-19CC-FD43-9033-9730CA7498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8606" y="2303842"/>
                <a:ext cx="6155576" cy="954107"/>
              </a:xfrm>
              <a:prstGeom prst="rect">
                <a:avLst/>
              </a:prstGeom>
              <a:blipFill rotWithShape="0">
                <a:blip r:embed="rId4"/>
                <a:stretch>
                  <a:fillRect l="-1980" t="-6410" b="-17949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xmlns="" id="{33C7841C-19CC-FD43-9033-9730CA7498DC}"/>
                  </a:ext>
                </a:extLst>
              </p:cNvPr>
              <p:cNvSpPr txBox="1"/>
              <p:nvPr/>
            </p:nvSpPr>
            <p:spPr>
              <a:xfrm>
                <a:off x="5549030" y="3261569"/>
                <a:ext cx="605415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AU" sz="2800" b="0" dirty="0" smtClean="0"/>
                  <a:t>Domain </a:t>
                </a:r>
                <a14:m>
                  <m:oMath xmlns:m="http://schemas.openxmlformats.org/officeDocument/2006/math">
                    <m:r>
                      <a:rPr lang="en-AU" sz="28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AU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AU" sz="2800" b="0" i="1" smtClean="0">
                            <a:latin typeface="Cambria Math" panose="02040503050406030204" pitchFamily="18" charset="0"/>
                          </a:rPr>
                          <m:t>:−2≤</m:t>
                        </m:r>
                        <m:r>
                          <a:rPr lang="en-AU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AU" sz="2800" b="0" i="1" smtClean="0">
                            <a:latin typeface="Cambria Math" panose="02040503050406030204" pitchFamily="18" charset="0"/>
                          </a:rPr>
                          <m:t>≤4</m:t>
                        </m:r>
                      </m:e>
                    </m:d>
                  </m:oMath>
                </a14:m>
                <a:endParaRPr lang="en-US" sz="2800" dirty="0"/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33C7841C-19CC-FD43-9033-9730CA7498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9030" y="3261569"/>
                <a:ext cx="6054151" cy="523220"/>
              </a:xfrm>
              <a:prstGeom prst="rect">
                <a:avLst/>
              </a:prstGeom>
              <a:blipFill rotWithShape="0">
                <a:blip r:embed="rId5"/>
                <a:stretch>
                  <a:fillRect l="-2014" t="-10465" b="-32558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2ADA7AF8-1FC9-4807-B4FF-6DF092ABA010}"/>
              </a:ext>
            </a:extLst>
          </p:cNvPr>
          <p:cNvSpPr txBox="1"/>
          <p:nvPr/>
        </p:nvSpPr>
        <p:spPr>
          <a:xfrm>
            <a:off x="0" y="0"/>
            <a:ext cx="2945880" cy="584775"/>
          </a:xfrm>
          <a:prstGeom prst="homePlat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Guided Practice</a:t>
            </a:r>
            <a:endParaRPr lang="en-AU" sz="3200" dirty="0"/>
          </a:p>
        </p:txBody>
      </p:sp>
      <p:sp>
        <p:nvSpPr>
          <p:cNvPr id="13" name="Oval 12"/>
          <p:cNvSpPr/>
          <p:nvPr/>
        </p:nvSpPr>
        <p:spPr>
          <a:xfrm>
            <a:off x="1440492" y="2596855"/>
            <a:ext cx="3244241" cy="3244241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xmlns="" id="{33C7841C-19CC-FD43-9033-9730CA7498DC}"/>
                  </a:ext>
                </a:extLst>
              </p:cNvPr>
              <p:cNvSpPr txBox="1"/>
              <p:nvPr/>
            </p:nvSpPr>
            <p:spPr>
              <a:xfrm>
                <a:off x="5549030" y="3957365"/>
                <a:ext cx="556260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AU" sz="2800" b="0" dirty="0" smtClean="0"/>
                  <a:t>Range  </a:t>
                </a:r>
                <a14:m>
                  <m:oMath xmlns:m="http://schemas.openxmlformats.org/officeDocument/2006/math">
                    <m:r>
                      <a:rPr lang="en-AU" sz="28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AU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sz="2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AU" sz="2800" b="0" i="1" smtClean="0">
                            <a:latin typeface="Cambria Math" panose="02040503050406030204" pitchFamily="18" charset="0"/>
                          </a:rPr>
                          <m:t>:−3≤</m:t>
                        </m:r>
                        <m:r>
                          <a:rPr lang="en-AU" sz="2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AU" sz="2800" b="0" i="1" smtClean="0">
                            <a:latin typeface="Cambria Math" panose="02040503050406030204" pitchFamily="18" charset="0"/>
                          </a:rPr>
                          <m:t>≤3</m:t>
                        </m:r>
                      </m:e>
                    </m:d>
                  </m:oMath>
                </a14:m>
                <a:endParaRPr lang="en-US" sz="2800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33C7841C-19CC-FD43-9033-9730CA7498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9030" y="3957365"/>
                <a:ext cx="5562601" cy="523220"/>
              </a:xfrm>
              <a:prstGeom prst="rect">
                <a:avLst/>
              </a:prstGeom>
              <a:blipFill rotWithShape="0">
                <a:blip r:embed="rId6"/>
                <a:stretch>
                  <a:fillRect l="-2191" t="-10465" b="-32558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56316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13" grpId="0" animBg="1"/>
      <p:bldP spid="1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27" y="1541653"/>
            <a:ext cx="4943079" cy="497433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81" y="1541653"/>
            <a:ext cx="4914026" cy="494509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xmlns:a14="http://schemas.microsoft.com/office/drawing/2010/main" xmlns:mc="http://schemas.openxmlformats.org/markup-compatibility/2006" xmlns="" id="{33C7841C-19CC-FD43-9033-9730CA7498DC}"/>
              </a:ext>
            </a:extLst>
          </p:cNvPr>
          <p:cNvSpPr txBox="1"/>
          <p:nvPr/>
        </p:nvSpPr>
        <p:spPr>
          <a:xfrm>
            <a:off x="17228" y="670799"/>
            <a:ext cx="1204670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Sketch a graph of each of the following relations and state </a:t>
            </a:r>
            <a:r>
              <a:rPr lang="en-US" sz="2800" dirty="0" smtClean="0"/>
              <a:t>its implied (maximal) domain </a:t>
            </a:r>
            <a:r>
              <a:rPr lang="en-US" sz="2800" dirty="0" smtClean="0"/>
              <a:t>and range:</a:t>
            </a:r>
            <a:endParaRPr lang="en-US" sz="28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xmlns="" id="{33C7841C-19CC-FD43-9033-9730CA7498DC}"/>
                  </a:ext>
                </a:extLst>
              </p:cNvPr>
              <p:cNvSpPr txBox="1"/>
              <p:nvPr/>
            </p:nvSpPr>
            <p:spPr>
              <a:xfrm>
                <a:off x="2182090" y="1280043"/>
                <a:ext cx="678734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AU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AU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AU" sz="2800" b="0" i="1" smtClean="0">
                          <a:latin typeface="Cambria Math" panose="02040503050406030204" pitchFamily="18" charset="0"/>
                        </a:rPr>
                        <m:t>+1=</m:t>
                      </m:r>
                      <m:r>
                        <a:rPr lang="en-AU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33C7841C-19CC-FD43-9033-9730CA7498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2090" y="1280043"/>
                <a:ext cx="6787341" cy="52322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xmlns="" id="{33C7841C-19CC-FD43-9033-9730CA7498DC}"/>
                  </a:ext>
                </a:extLst>
              </p:cNvPr>
              <p:cNvSpPr txBox="1"/>
              <p:nvPr/>
            </p:nvSpPr>
            <p:spPr>
              <a:xfrm>
                <a:off x="5828606" y="2303842"/>
                <a:ext cx="615557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AU" sz="2800" b="0" dirty="0" smtClean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AU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sz="2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AU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AU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AU" sz="2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AU" sz="2800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US" sz="2800" dirty="0"/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33C7841C-19CC-FD43-9033-9730CA7498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8606" y="2303842"/>
                <a:ext cx="6155576" cy="52322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xmlns="" id="{33C7841C-19CC-FD43-9033-9730CA7498DC}"/>
                  </a:ext>
                </a:extLst>
              </p:cNvPr>
              <p:cNvSpPr txBox="1"/>
              <p:nvPr/>
            </p:nvSpPr>
            <p:spPr>
              <a:xfrm>
                <a:off x="5549030" y="3261569"/>
                <a:ext cx="605415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AU" sz="2800" b="0" dirty="0" smtClean="0"/>
                  <a:t>Vertex </a:t>
                </a:r>
                <a14:m>
                  <m:oMath xmlns:m="http://schemas.openxmlformats.org/officeDocument/2006/math">
                    <m:r>
                      <a:rPr lang="en-AU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AU" sz="2800" b="0" i="1" smtClean="0">
                        <a:latin typeface="Cambria Math" panose="02040503050406030204" pitchFamily="18" charset="0"/>
                      </a:rPr>
                      <m:t>(1,0)</m:t>
                    </m:r>
                  </m:oMath>
                </a14:m>
                <a:endParaRPr lang="en-US" sz="2800" dirty="0"/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33C7841C-19CC-FD43-9033-9730CA7498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9030" y="3261569"/>
                <a:ext cx="6054151" cy="523220"/>
              </a:xfrm>
              <a:prstGeom prst="rect">
                <a:avLst/>
              </a:prstGeom>
              <a:blipFill rotWithShape="0">
                <a:blip r:embed="rId6"/>
                <a:stretch>
                  <a:fillRect l="-2014" t="-10465" b="-32558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2ADA7AF8-1FC9-4807-B4FF-6DF092ABA010}"/>
              </a:ext>
            </a:extLst>
          </p:cNvPr>
          <p:cNvSpPr txBox="1"/>
          <p:nvPr/>
        </p:nvSpPr>
        <p:spPr>
          <a:xfrm>
            <a:off x="0" y="0"/>
            <a:ext cx="2945880" cy="584775"/>
          </a:xfrm>
          <a:prstGeom prst="homePlat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Guided Practice</a:t>
            </a:r>
            <a:endParaRPr lang="en-AU" sz="32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xmlns="" id="{33C7841C-19CC-FD43-9033-9730CA7498DC}"/>
                  </a:ext>
                </a:extLst>
              </p:cNvPr>
              <p:cNvSpPr txBox="1"/>
              <p:nvPr/>
            </p:nvSpPr>
            <p:spPr>
              <a:xfrm>
                <a:off x="5549030" y="3957365"/>
                <a:ext cx="556260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AU" sz="2800" b="0" dirty="0" smtClean="0"/>
                  <a:t>Domain: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AU" sz="2800" b="0" i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AU" sz="2800" b="0" i="1" smtClean="0"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en-AU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AU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≥1</m:t>
                        </m:r>
                      </m:e>
                    </m:d>
                  </m:oMath>
                </a14:m>
                <a:endParaRPr lang="en-US" sz="2800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33C7841C-19CC-FD43-9033-9730CA7498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9030" y="3957365"/>
                <a:ext cx="5562601" cy="523220"/>
              </a:xfrm>
              <a:prstGeom prst="rect">
                <a:avLst/>
              </a:prstGeom>
              <a:blipFill rotWithShape="0">
                <a:blip r:embed="rId7"/>
                <a:stretch>
                  <a:fillRect l="-2191" t="-10465" b="-32558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xmlns="" id="{33C7841C-19CC-FD43-9033-9730CA7498DC}"/>
                  </a:ext>
                </a:extLst>
              </p:cNvPr>
              <p:cNvSpPr txBox="1"/>
              <p:nvPr/>
            </p:nvSpPr>
            <p:spPr>
              <a:xfrm>
                <a:off x="5575760" y="4653161"/>
                <a:ext cx="556260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AU" sz="2800" b="0" dirty="0" smtClean="0"/>
                  <a:t>Range: </a:t>
                </a:r>
                <a14:m>
                  <m:oMath xmlns:m="http://schemas.openxmlformats.org/officeDocument/2006/math">
                    <m:r>
                      <a:rPr lang="en-AU" sz="2800" b="0" i="0" smtClean="0">
                        <a:latin typeface="Cambria Math" panose="02040503050406030204" pitchFamily="18" charset="0"/>
                      </a:rPr>
                      <m:t>{</m:t>
                    </m:r>
                    <m:r>
                      <m:rPr>
                        <m:sty m:val="p"/>
                      </m:rPr>
                      <a:rPr lang="en-AU" sz="2800" b="0" i="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AU" sz="2800" b="0" i="0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AU" sz="28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AU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AU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  <m:r>
                      <a:rPr lang="en-AU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2800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33C7841C-19CC-FD43-9033-9730CA7498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5760" y="4653161"/>
                <a:ext cx="5562601" cy="523220"/>
              </a:xfrm>
              <a:prstGeom prst="rect">
                <a:avLst/>
              </a:prstGeom>
              <a:blipFill rotWithShape="0">
                <a:blip r:embed="rId8"/>
                <a:stretch>
                  <a:fillRect l="-2303" t="-10465" b="-32558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2494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15" grpId="0"/>
      <p:bldP spid="1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7600" y="812617"/>
            <a:ext cx="9144000" cy="1054975"/>
          </a:xfrm>
        </p:spPr>
        <p:txBody>
          <a:bodyPr>
            <a:normAutofit/>
          </a:bodyPr>
          <a:lstStyle/>
          <a:p>
            <a:pPr algn="l"/>
            <a:r>
              <a:rPr lang="en-AU" sz="4000" smtClean="0"/>
              <a:t>Complete </a:t>
            </a:r>
            <a:r>
              <a:rPr lang="en-AU" sz="4000" smtClean="0"/>
              <a:t>Cambridge Ex </a:t>
            </a:r>
            <a:r>
              <a:rPr lang="en-AU" sz="4000" dirty="0" smtClean="0"/>
              <a:t>6B</a:t>
            </a:r>
            <a:endParaRPr lang="en-AU" sz="4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B4B07689-760D-4D71-9448-AFF1CCEB30E0}"/>
              </a:ext>
            </a:extLst>
          </p:cNvPr>
          <p:cNvSpPr txBox="1"/>
          <p:nvPr/>
        </p:nvSpPr>
        <p:spPr>
          <a:xfrm>
            <a:off x="0" y="-28398"/>
            <a:ext cx="3895468" cy="584775"/>
          </a:xfrm>
          <a:prstGeom prst="homePlate">
            <a:avLst/>
          </a:prstGeom>
          <a:solidFill>
            <a:srgbClr val="00206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Independent Practice</a:t>
            </a:r>
          </a:p>
        </p:txBody>
      </p:sp>
    </p:spTree>
    <p:extLst>
      <p:ext uri="{BB962C8B-B14F-4D97-AF65-F5344CB8AC3E}">
        <p14:creationId xmlns:p14="http://schemas.microsoft.com/office/powerpoint/2010/main" val="989493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BACDF6F1-CD0C-BD4F-B9FC-C0FE31A166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9050" y="2949314"/>
            <a:ext cx="4330730" cy="3429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B28857AF-4EC1-074E-B49D-18B5E396CD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2821" y="2939682"/>
            <a:ext cx="4330730" cy="343863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xmlns="" id="{33C7841C-19CC-FD43-9033-9730CA7498DC}"/>
                  </a:ext>
                </a:extLst>
              </p:cNvPr>
              <p:cNvSpPr txBox="1"/>
              <p:nvPr/>
            </p:nvSpPr>
            <p:spPr>
              <a:xfrm>
                <a:off x="311548" y="922952"/>
                <a:ext cx="11248685" cy="18158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A </a:t>
                </a:r>
                <a:r>
                  <a:rPr lang="en-US" sz="2800" b="1" dirty="0">
                    <a:solidFill>
                      <a:srgbClr val="FF0000"/>
                    </a:solidFill>
                  </a:rPr>
                  <a:t>relation</a:t>
                </a:r>
                <a:r>
                  <a:rPr lang="en-US" sz="2800" dirty="0">
                    <a:solidFill>
                      <a:srgbClr val="FF0000"/>
                    </a:solidFill>
                  </a:rPr>
                  <a:t> </a:t>
                </a:r>
                <a:r>
                  <a:rPr lang="en-US" sz="2800" dirty="0"/>
                  <a:t>is any set of points on the Cartesian plane.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We often express a relation in the form of an </a:t>
                </a:r>
                <a:r>
                  <a:rPr lang="en-US" sz="2800" b="1" dirty="0">
                    <a:solidFill>
                      <a:srgbClr val="FF0000"/>
                    </a:solidFill>
                  </a:rPr>
                  <a:t>equation</a:t>
                </a:r>
                <a:r>
                  <a:rPr lang="en-US" sz="2800" dirty="0">
                    <a:solidFill>
                      <a:srgbClr val="FF0000"/>
                    </a:solidFill>
                  </a:rPr>
                  <a:t> </a:t>
                </a:r>
                <a:r>
                  <a:rPr lang="en-US" sz="2800" dirty="0"/>
                  <a:t>connecting the variables </a:t>
                </a:r>
                <a14:m>
                  <m:oMath xmlns:m="http://schemas.openxmlformats.org/officeDocument/2006/math">
                    <m:r>
                      <a:rPr lang="en-AU" sz="28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2800" dirty="0"/>
                  <a:t> and </a:t>
                </a:r>
                <a14:m>
                  <m:oMath xmlns:m="http://schemas.openxmlformats.org/officeDocument/2006/math">
                    <m:r>
                      <a:rPr lang="en-AU" sz="28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US" sz="2800" dirty="0"/>
                  <a:t>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The equation generate a set of </a:t>
                </a:r>
                <a:r>
                  <a:rPr lang="en-US" sz="2800" b="1" dirty="0">
                    <a:solidFill>
                      <a:srgbClr val="FF0000"/>
                    </a:solidFill>
                  </a:rPr>
                  <a:t>ordered pairs</a:t>
                </a:r>
                <a:r>
                  <a:rPr lang="en-US" sz="2800" dirty="0"/>
                  <a:t>.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33C7841C-19CC-FD43-9033-9730CA7498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548" y="922952"/>
                <a:ext cx="11248685" cy="1815882"/>
              </a:xfrm>
              <a:prstGeom prst="rect">
                <a:avLst/>
              </a:prstGeom>
              <a:blipFill rotWithShape="0">
                <a:blip r:embed="rId4"/>
                <a:stretch>
                  <a:fillRect l="-976" t="-3020" b="-8725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xmlns="" id="{0DE92195-64B3-5449-90AE-343572526AE8}"/>
                  </a:ext>
                </a:extLst>
              </p:cNvPr>
              <p:cNvSpPr txBox="1"/>
              <p:nvPr/>
            </p:nvSpPr>
            <p:spPr>
              <a:xfrm>
                <a:off x="3792425" y="3889160"/>
                <a:ext cx="161262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800" b="1" i="1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AU" sz="28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sz="2800" b="1" i="1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AU" sz="2800" b="1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AU" sz="2800" b="1" i="1">
                          <a:latin typeface="Cambria Math" panose="02040503050406030204" pitchFamily="18" charset="0"/>
                        </a:rPr>
                        <m:t>𝟑</m:t>
                      </m:r>
                    </m:oMath>
                  </m:oMathPara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0DE92195-64B3-5449-90AE-343572526A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2425" y="3889160"/>
                <a:ext cx="1612621" cy="430887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xmlns="" id="{B6B5C19A-9A49-4F41-ADD7-29DE89117F05}"/>
                  </a:ext>
                </a:extLst>
              </p:cNvPr>
              <p:cNvSpPr txBox="1"/>
              <p:nvPr/>
            </p:nvSpPr>
            <p:spPr>
              <a:xfrm>
                <a:off x="8358187" y="3879414"/>
                <a:ext cx="1142557" cy="4406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800" b="1" i="1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AU" sz="2800" b="1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AU" sz="28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sz="2800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en-AU" sz="2800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</m:oMath>
                  </m:oMathPara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B6B5C19A-9A49-4F41-ADD7-29DE89117F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8187" y="3879414"/>
                <a:ext cx="1142557" cy="440633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2ADA7AF8-1FC9-4807-B4FF-6DF092ABA010}"/>
              </a:ext>
            </a:extLst>
          </p:cNvPr>
          <p:cNvSpPr txBox="1"/>
          <p:nvPr/>
        </p:nvSpPr>
        <p:spPr>
          <a:xfrm>
            <a:off x="0" y="0"/>
            <a:ext cx="4023093" cy="584775"/>
          </a:xfrm>
          <a:prstGeom prst="homePlat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Concept Development</a:t>
            </a:r>
            <a:endParaRPr lang="en-AU" sz="3200" dirty="0"/>
          </a:p>
        </p:txBody>
      </p:sp>
    </p:spTree>
    <p:extLst>
      <p:ext uri="{BB962C8B-B14F-4D97-AF65-F5344CB8AC3E}">
        <p14:creationId xmlns:p14="http://schemas.microsoft.com/office/powerpoint/2010/main" val="2539242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xmlns="" id="{33C7841C-19CC-FD43-9033-9730CA7498DC}"/>
                  </a:ext>
                </a:extLst>
              </p:cNvPr>
              <p:cNvSpPr txBox="1"/>
              <p:nvPr/>
            </p:nvSpPr>
            <p:spPr>
              <a:xfrm>
                <a:off x="145293" y="850908"/>
                <a:ext cx="11730823" cy="22467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800" dirty="0" smtClean="0"/>
                  <a:t>An </a:t>
                </a:r>
                <a:r>
                  <a:rPr lang="en-US" sz="2800" b="1" dirty="0" smtClean="0">
                    <a:solidFill>
                      <a:srgbClr val="FF0000"/>
                    </a:solidFill>
                  </a:rPr>
                  <a:t>ordered pair</a:t>
                </a:r>
                <a:r>
                  <a:rPr lang="en-US" sz="2800" dirty="0" smtClean="0">
                    <a:solidFill>
                      <a:srgbClr val="FF0000"/>
                    </a:solidFill>
                  </a:rPr>
                  <a:t> </a:t>
                </a:r>
                <a:r>
                  <a:rPr lang="en-US" sz="2800" dirty="0"/>
                  <a:t>is </a:t>
                </a:r>
                <a:r>
                  <a:rPr lang="en-US" sz="2800" dirty="0" smtClean="0"/>
                  <a:t>denoted as </a:t>
                </a:r>
                <a14:m>
                  <m:oMath xmlns:m="http://schemas.openxmlformats.org/officeDocument/2006/math">
                    <m:r>
                      <a:rPr lang="en-AU" sz="28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AU" sz="28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AU" sz="2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AU" sz="2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AU" sz="2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 smtClean="0"/>
                  <a:t> with </a:t>
                </a:r>
                <a14:m>
                  <m:oMath xmlns:m="http://schemas.openxmlformats.org/officeDocument/2006/math">
                    <m:r>
                      <a:rPr lang="en-AU" sz="28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2800" dirty="0"/>
                  <a:t> </a:t>
                </a:r>
                <a:r>
                  <a:rPr lang="en-US" sz="2800" dirty="0" smtClean="0"/>
                  <a:t>as your first coordinate and</a:t>
                </a:r>
                <a14:m>
                  <m:oMath xmlns:m="http://schemas.openxmlformats.org/officeDocument/2006/math">
                    <m:r>
                      <a:rPr lang="en-AU" sz="28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AU" sz="2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US" sz="2800" dirty="0" smtClean="0"/>
                  <a:t> </a:t>
                </a:r>
                <a:r>
                  <a:rPr lang="en-US" sz="2800" dirty="0"/>
                  <a:t>as your first coordinate</a:t>
                </a:r>
                <a:r>
                  <a:rPr lang="en-US" sz="2800" dirty="0" smtClean="0"/>
                  <a:t>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800" dirty="0" smtClean="0"/>
                  <a:t>A set of ordered pairs is called </a:t>
                </a:r>
                <a:r>
                  <a:rPr lang="en-US" sz="2800" b="1" dirty="0" smtClean="0">
                    <a:solidFill>
                      <a:srgbClr val="FF0000"/>
                    </a:solidFill>
                  </a:rPr>
                  <a:t>relation</a:t>
                </a:r>
                <a:endParaRPr lang="en-US" sz="28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AU" sz="2800" dirty="0" smtClean="0"/>
                  <a:t>The set of all the first coordinates of the ordered pairs is called the </a:t>
                </a:r>
                <a:r>
                  <a:rPr lang="en-AU" sz="2800" b="1" dirty="0" smtClean="0">
                    <a:solidFill>
                      <a:srgbClr val="FF0000"/>
                    </a:solidFill>
                  </a:rPr>
                  <a:t>domain</a:t>
                </a:r>
                <a:r>
                  <a:rPr lang="en-AU" sz="2800" dirty="0" smtClean="0"/>
                  <a:t>.</a:t>
                </a:r>
                <a:endParaRPr lang="en-US" sz="28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AU" sz="2800" dirty="0"/>
                  <a:t>The set of all the </a:t>
                </a:r>
                <a:r>
                  <a:rPr lang="en-AU" sz="2800" dirty="0" smtClean="0"/>
                  <a:t>second </a:t>
                </a:r>
                <a:r>
                  <a:rPr lang="en-AU" sz="2800" dirty="0"/>
                  <a:t>coordinates of the ordered pairs is called the </a:t>
                </a:r>
                <a:r>
                  <a:rPr lang="en-AU" sz="2800" b="1" dirty="0" smtClean="0">
                    <a:solidFill>
                      <a:srgbClr val="FF0000"/>
                    </a:solidFill>
                  </a:rPr>
                  <a:t>range</a:t>
                </a:r>
                <a:r>
                  <a:rPr lang="en-AU" sz="2800" dirty="0" smtClean="0"/>
                  <a:t>.</a:t>
                </a:r>
                <a:endParaRPr lang="en-US" sz="28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33C7841C-19CC-FD43-9033-9730CA7498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293" y="850908"/>
                <a:ext cx="11730823" cy="2246769"/>
              </a:xfrm>
              <a:prstGeom prst="rect">
                <a:avLst/>
              </a:prstGeom>
              <a:blipFill rotWithShape="0">
                <a:blip r:embed="rId2"/>
                <a:stretch>
                  <a:fillRect l="-936" t="-2717" b="-7065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2ADA7AF8-1FC9-4807-B4FF-6DF092ABA010}"/>
              </a:ext>
            </a:extLst>
          </p:cNvPr>
          <p:cNvSpPr txBox="1"/>
          <p:nvPr/>
        </p:nvSpPr>
        <p:spPr>
          <a:xfrm>
            <a:off x="0" y="0"/>
            <a:ext cx="4023093" cy="584775"/>
          </a:xfrm>
          <a:prstGeom prst="homePlat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Concept Development</a:t>
            </a:r>
            <a:endParaRPr lang="en-AU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xmlns="" id="{33C7841C-19CC-FD43-9033-9730CA7498DC}"/>
                  </a:ext>
                </a:extLst>
              </p:cNvPr>
              <p:cNvSpPr txBox="1"/>
              <p:nvPr/>
            </p:nvSpPr>
            <p:spPr>
              <a:xfrm>
                <a:off x="415636" y="3143512"/>
                <a:ext cx="562494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800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AU" sz="2800" b="0" i="1" smtClean="0">
                          <a:latin typeface="Cambria Math" panose="02040503050406030204" pitchFamily="18" charset="0"/>
                        </a:rPr>
                        <m:t>={</m:t>
                      </m:r>
                      <m:d>
                        <m:dPr>
                          <m:ctrlPr>
                            <a:rPr lang="en-AU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2800" b="0" i="1" smtClean="0">
                              <a:latin typeface="Cambria Math" panose="02040503050406030204" pitchFamily="18" charset="0"/>
                            </a:rPr>
                            <m:t>1,1</m:t>
                          </m:r>
                        </m:e>
                      </m:d>
                      <m:r>
                        <a:rPr lang="en-AU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ctrlPr>
                            <a:rPr lang="en-AU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2800" b="0" i="1" smtClean="0">
                              <a:latin typeface="Cambria Math" panose="02040503050406030204" pitchFamily="18" charset="0"/>
                            </a:rPr>
                            <m:t>1,2</m:t>
                          </m:r>
                        </m:e>
                      </m:d>
                      <m:r>
                        <a:rPr lang="en-AU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ctrlPr>
                            <a:rPr lang="en-AU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2800" b="0" i="1" smtClean="0">
                              <a:latin typeface="Cambria Math" panose="02040503050406030204" pitchFamily="18" charset="0"/>
                            </a:rPr>
                            <m:t>3,4</m:t>
                          </m:r>
                        </m:e>
                      </m:d>
                      <m:r>
                        <a:rPr lang="en-AU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ctrlPr>
                            <a:rPr lang="en-AU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2800" b="0" i="1" smtClean="0">
                              <a:latin typeface="Cambria Math" panose="02040503050406030204" pitchFamily="18" charset="0"/>
                            </a:rPr>
                            <m:t>5,6</m:t>
                          </m:r>
                        </m:e>
                      </m:d>
                      <m:r>
                        <a:rPr lang="en-AU" sz="2800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33C7841C-19CC-FD43-9033-9730CA7498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636" y="3143512"/>
                <a:ext cx="5624946" cy="52322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xmlns="" id="{33C7841C-19CC-FD43-9033-9730CA7498DC}"/>
                  </a:ext>
                </a:extLst>
              </p:cNvPr>
              <p:cNvSpPr txBox="1"/>
              <p:nvPr/>
            </p:nvSpPr>
            <p:spPr>
              <a:xfrm>
                <a:off x="923314" y="3821903"/>
                <a:ext cx="562494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800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AU" sz="2800" b="0" i="1" smtClean="0">
                          <a:latin typeface="Cambria Math" panose="02040503050406030204" pitchFamily="18" charset="0"/>
                        </a:rPr>
                        <m:t>={</m:t>
                      </m:r>
                      <m:d>
                        <m:dPr>
                          <m:ctrlPr>
                            <a:rPr lang="en-AU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2800" b="0" i="1" smtClean="0">
                              <a:latin typeface="Cambria Math" panose="02040503050406030204" pitchFamily="18" charset="0"/>
                            </a:rPr>
                            <m:t>−3,5</m:t>
                          </m:r>
                        </m:e>
                      </m:d>
                      <m:r>
                        <a:rPr lang="en-AU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ctrlPr>
                            <a:rPr lang="en-AU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2800" b="0" i="1" smtClean="0">
                              <a:latin typeface="Cambria Math" panose="02040503050406030204" pitchFamily="18" charset="0"/>
                            </a:rPr>
                            <m:t>4,12</m:t>
                          </m:r>
                        </m:e>
                      </m:d>
                      <m:r>
                        <a:rPr lang="en-AU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ctrlPr>
                            <a:rPr lang="en-AU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2800" b="0" i="1" smtClean="0">
                              <a:latin typeface="Cambria Math" panose="02040503050406030204" pitchFamily="18" charset="0"/>
                            </a:rPr>
                            <m:t>5,12</m:t>
                          </m:r>
                        </m:e>
                      </m:d>
                      <m:r>
                        <a:rPr lang="en-AU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ctrlPr>
                            <a:rPr lang="en-AU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2800" b="0" i="1" smtClean="0">
                              <a:latin typeface="Cambria Math" panose="02040503050406030204" pitchFamily="18" charset="0"/>
                            </a:rPr>
                            <m:t>7,−6</m:t>
                          </m:r>
                        </m:e>
                      </m:d>
                      <m:r>
                        <a:rPr lang="en-AU" sz="2800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33C7841C-19CC-FD43-9033-9730CA7498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314" y="3821903"/>
                <a:ext cx="5624946" cy="52322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xmlns="" id="{33C7841C-19CC-FD43-9033-9730CA7498DC}"/>
                  </a:ext>
                </a:extLst>
              </p:cNvPr>
              <p:cNvSpPr txBox="1"/>
              <p:nvPr/>
            </p:nvSpPr>
            <p:spPr>
              <a:xfrm>
                <a:off x="501534" y="4546129"/>
                <a:ext cx="406492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AU" sz="2800" b="0" dirty="0" smtClean="0"/>
                  <a:t>Domain of </a:t>
                </a:r>
                <a14:m>
                  <m:oMath xmlns:m="http://schemas.openxmlformats.org/officeDocument/2006/math">
                    <m:r>
                      <a:rPr lang="en-AU" sz="28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AU" sz="2800" b="0" i="1" smtClean="0">
                        <a:latin typeface="Cambria Math" panose="02040503050406030204" pitchFamily="18" charset="0"/>
                      </a:rPr>
                      <m:t>={1,3,5}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33C7841C-19CC-FD43-9033-9730CA7498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534" y="4546129"/>
                <a:ext cx="4064924" cy="523220"/>
              </a:xfrm>
              <a:prstGeom prst="rect">
                <a:avLst/>
              </a:prstGeom>
              <a:blipFill rotWithShape="0">
                <a:blip r:embed="rId5"/>
                <a:stretch>
                  <a:fillRect l="-2999" t="-11628" b="-32558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xmlns="" id="{33C7841C-19CC-FD43-9033-9730CA7498DC}"/>
                  </a:ext>
                </a:extLst>
              </p:cNvPr>
              <p:cNvSpPr txBox="1"/>
              <p:nvPr/>
            </p:nvSpPr>
            <p:spPr>
              <a:xfrm>
                <a:off x="4904508" y="4546129"/>
                <a:ext cx="406492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AU" sz="2800" b="0" dirty="0" smtClean="0"/>
                  <a:t>Range of </a:t>
                </a:r>
                <a14:m>
                  <m:oMath xmlns:m="http://schemas.openxmlformats.org/officeDocument/2006/math">
                    <m:r>
                      <a:rPr lang="en-AU" sz="28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AU" sz="2800" b="0" i="1" smtClean="0">
                        <a:latin typeface="Cambria Math" panose="02040503050406030204" pitchFamily="18" charset="0"/>
                      </a:rPr>
                      <m:t>={1,2,4,6}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33C7841C-19CC-FD43-9033-9730CA7498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4508" y="4546129"/>
                <a:ext cx="4064924" cy="523220"/>
              </a:xfrm>
              <a:prstGeom prst="rect">
                <a:avLst/>
              </a:prstGeom>
              <a:blipFill rotWithShape="0">
                <a:blip r:embed="rId6"/>
                <a:stretch>
                  <a:fillRect l="-3153" t="-11628" b="-32558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xmlns="" id="{33C7841C-19CC-FD43-9033-9730CA7498DC}"/>
                  </a:ext>
                </a:extLst>
              </p:cNvPr>
              <p:cNvSpPr txBox="1"/>
              <p:nvPr/>
            </p:nvSpPr>
            <p:spPr>
              <a:xfrm>
                <a:off x="501534" y="5270441"/>
                <a:ext cx="406492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AU" sz="2800" b="0" dirty="0" smtClean="0"/>
                  <a:t>Domain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AU" sz="2800" b="0" i="0" smtClean="0">
                        <a:latin typeface="Cambria Math" panose="02040503050406030204" pitchFamily="18" charset="0"/>
                      </a:rPr>
                      <m:t>T</m:t>
                    </m:r>
                    <m:r>
                      <a:rPr lang="en-AU" sz="2800" b="0" i="1" smtClean="0">
                        <a:latin typeface="Cambria Math" panose="02040503050406030204" pitchFamily="18" charset="0"/>
                      </a:rPr>
                      <m:t>={−3,4,5,7}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33C7841C-19CC-FD43-9033-9730CA7498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534" y="5270441"/>
                <a:ext cx="4064924" cy="523220"/>
              </a:xfrm>
              <a:prstGeom prst="rect">
                <a:avLst/>
              </a:prstGeom>
              <a:blipFill rotWithShape="0">
                <a:blip r:embed="rId7"/>
                <a:stretch>
                  <a:fillRect l="-2999" t="-11765" b="-34118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xmlns="" id="{33C7841C-19CC-FD43-9033-9730CA7498DC}"/>
                  </a:ext>
                </a:extLst>
              </p:cNvPr>
              <p:cNvSpPr txBox="1"/>
              <p:nvPr/>
            </p:nvSpPr>
            <p:spPr>
              <a:xfrm>
                <a:off x="4904508" y="5270441"/>
                <a:ext cx="406492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AU" sz="2800" b="0" dirty="0" smtClean="0"/>
                  <a:t>Range of </a:t>
                </a:r>
                <a14:m>
                  <m:oMath xmlns:m="http://schemas.openxmlformats.org/officeDocument/2006/math">
                    <m:r>
                      <a:rPr lang="en-AU" sz="28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AU" sz="2800" b="0" i="1" smtClean="0">
                        <a:latin typeface="Cambria Math" panose="02040503050406030204" pitchFamily="18" charset="0"/>
                      </a:rPr>
                      <m:t>={−6,5,12}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33C7841C-19CC-FD43-9033-9730CA7498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4508" y="5270441"/>
                <a:ext cx="4064924" cy="523220"/>
              </a:xfrm>
              <a:prstGeom prst="rect">
                <a:avLst/>
              </a:prstGeom>
              <a:blipFill rotWithShape="0">
                <a:blip r:embed="rId8"/>
                <a:stretch>
                  <a:fillRect l="-3153" t="-11765" b="-34118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64618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7" grpId="0"/>
      <p:bldP spid="1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xmlns:a14="http://schemas.microsoft.com/office/drawing/2010/main" xmlns:mc="http://schemas.openxmlformats.org/markup-compatibility/2006" xmlns="" id="{33C7841C-19CC-FD43-9033-9730CA7498DC}"/>
              </a:ext>
            </a:extLst>
          </p:cNvPr>
          <p:cNvSpPr txBox="1"/>
          <p:nvPr/>
        </p:nvSpPr>
        <p:spPr>
          <a:xfrm>
            <a:off x="17228" y="670799"/>
            <a:ext cx="120467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Sketch a graph of each of the following relations and state its domain and range: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2ADA7AF8-1FC9-4807-B4FF-6DF092ABA010}"/>
              </a:ext>
            </a:extLst>
          </p:cNvPr>
          <p:cNvSpPr txBox="1"/>
          <p:nvPr/>
        </p:nvSpPr>
        <p:spPr>
          <a:xfrm>
            <a:off x="0" y="0"/>
            <a:ext cx="2945880" cy="584775"/>
          </a:xfrm>
          <a:prstGeom prst="homePlat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Guided Practice</a:t>
            </a:r>
            <a:endParaRPr lang="en-AU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xmlns="" id="{33C7841C-19CC-FD43-9033-9730CA7498DC}"/>
                  </a:ext>
                </a:extLst>
              </p:cNvPr>
              <p:cNvSpPr txBox="1"/>
              <p:nvPr/>
            </p:nvSpPr>
            <p:spPr>
              <a:xfrm>
                <a:off x="2182090" y="1280043"/>
                <a:ext cx="678734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800" i="1" smtClean="0">
                          <a:latin typeface="Cambria Math" panose="02040503050406030204" pitchFamily="18" charset="0"/>
                        </a:rPr>
                        <m:t>{</m:t>
                      </m:r>
                      <m:d>
                        <m:dPr>
                          <m:ctrlPr>
                            <a:rPr lang="en-AU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2800" b="0" i="1" smtClean="0">
                              <a:latin typeface="Cambria Math" panose="02040503050406030204" pitchFamily="18" charset="0"/>
                            </a:rPr>
                            <m:t>−2,−1</m:t>
                          </m:r>
                        </m:e>
                      </m:d>
                      <m:r>
                        <a:rPr lang="en-AU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ctrlPr>
                            <a:rPr lang="en-AU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2800" b="0" i="1" smtClean="0">
                              <a:latin typeface="Cambria Math" panose="02040503050406030204" pitchFamily="18" charset="0"/>
                            </a:rPr>
                            <m:t>−1,−1</m:t>
                          </m:r>
                        </m:e>
                      </m:d>
                      <m:r>
                        <a:rPr lang="en-AU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ctrlPr>
                            <a:rPr lang="en-AU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2800" b="0" i="1" smtClean="0">
                              <a:latin typeface="Cambria Math" panose="02040503050406030204" pitchFamily="18" charset="0"/>
                            </a:rPr>
                            <m:t>−1,1</m:t>
                          </m:r>
                        </m:e>
                      </m:d>
                      <m:r>
                        <a:rPr lang="en-AU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ctrlPr>
                            <a:rPr lang="en-AU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2800" b="0" i="1" smtClean="0">
                              <a:latin typeface="Cambria Math" panose="02040503050406030204" pitchFamily="18" charset="0"/>
                            </a:rPr>
                            <m:t>0,1</m:t>
                          </m:r>
                        </m:e>
                      </m:d>
                      <m:r>
                        <a:rPr lang="en-AU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ctrlPr>
                            <a:rPr lang="en-AU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2800" b="0" i="1" smtClean="0">
                              <a:latin typeface="Cambria Math" panose="02040503050406030204" pitchFamily="18" charset="0"/>
                            </a:rPr>
                            <m:t>1,−1</m:t>
                          </m:r>
                        </m:e>
                      </m:d>
                      <m:r>
                        <a:rPr lang="en-AU" sz="2800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33C7841C-19CC-FD43-9033-9730CA7498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2090" y="1280043"/>
                <a:ext cx="6787341" cy="52322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857" y="2023137"/>
            <a:ext cx="4282651" cy="430487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/>
              <p14:cNvContentPartPr/>
              <p14:nvPr/>
            </p14:nvContentPartPr>
            <p14:xfrm>
              <a:off x="1450396" y="4820509"/>
              <a:ext cx="108000" cy="14076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25196" y="4790989"/>
                <a:ext cx="160560" cy="19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Ink 5"/>
              <p14:cNvContentPartPr/>
              <p14:nvPr/>
            </p14:nvContentPartPr>
            <p14:xfrm>
              <a:off x="2069956" y="4871989"/>
              <a:ext cx="109080" cy="10908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042236" y="4842829"/>
                <a:ext cx="165600" cy="16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3" name="Ink 12"/>
              <p14:cNvContentPartPr/>
              <p14:nvPr/>
            </p14:nvContentPartPr>
            <p14:xfrm>
              <a:off x="2085436" y="3689749"/>
              <a:ext cx="65880" cy="95040"/>
            </p14:xfrm>
          </p:contentPart>
        </mc:Choice>
        <mc:Fallback xmlns="">
          <p:pic>
            <p:nvPicPr>
              <p:cNvPr id="13" name="Ink 12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059516" y="3663469"/>
                <a:ext cx="118800" cy="14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6" name="Ink 15"/>
              <p14:cNvContentPartPr/>
              <p14:nvPr/>
            </p14:nvContentPartPr>
            <p14:xfrm>
              <a:off x="2666116" y="3683269"/>
              <a:ext cx="90720" cy="106560"/>
            </p14:xfrm>
          </p:contentPart>
        </mc:Choice>
        <mc:Fallback xmlns="">
          <p:pic>
            <p:nvPicPr>
              <p:cNvPr id="16" name="Ink 15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638036" y="3652309"/>
                <a:ext cx="150480" cy="16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0" name="Ink 19"/>
              <p14:cNvContentPartPr/>
              <p14:nvPr/>
            </p14:nvContentPartPr>
            <p14:xfrm>
              <a:off x="3275236" y="4853989"/>
              <a:ext cx="81360" cy="95760"/>
            </p14:xfrm>
          </p:contentPart>
        </mc:Choice>
        <mc:Fallback xmlns="">
          <p:pic>
            <p:nvPicPr>
              <p:cNvPr id="20" name="Ink 19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245716" y="4823749"/>
                <a:ext cx="141120" cy="15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xmlns="" id="{33C7841C-19CC-FD43-9033-9730CA7498DC}"/>
                  </a:ext>
                </a:extLst>
              </p:cNvPr>
              <p:cNvSpPr txBox="1"/>
              <p:nvPr/>
            </p:nvSpPr>
            <p:spPr>
              <a:xfrm>
                <a:off x="5828607" y="2303842"/>
                <a:ext cx="406492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AU" sz="2800" b="0" dirty="0" smtClean="0"/>
                  <a:t>Domain </a:t>
                </a:r>
                <a14:m>
                  <m:oMath xmlns:m="http://schemas.openxmlformats.org/officeDocument/2006/math">
                    <m:r>
                      <a:rPr lang="en-AU" sz="2800" b="0" i="1" smtClean="0">
                        <a:latin typeface="Cambria Math" panose="02040503050406030204" pitchFamily="18" charset="0"/>
                      </a:rPr>
                      <m:t>={−2,−1,0,1}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33C7841C-19CC-FD43-9033-9730CA7498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8607" y="2303842"/>
                <a:ext cx="4064924" cy="523220"/>
              </a:xfrm>
              <a:prstGeom prst="rect">
                <a:avLst/>
              </a:prstGeom>
              <a:blipFill rotWithShape="0">
                <a:blip r:embed="rId14"/>
                <a:stretch>
                  <a:fillRect l="-2999" t="-11628" b="-32558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xmlns="" id="{33C7841C-19CC-FD43-9033-9730CA7498DC}"/>
                  </a:ext>
                </a:extLst>
              </p:cNvPr>
              <p:cNvSpPr txBox="1"/>
              <p:nvPr/>
            </p:nvSpPr>
            <p:spPr>
              <a:xfrm>
                <a:off x="6040581" y="3261569"/>
                <a:ext cx="406492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AU" sz="2800" b="0" dirty="0" smtClean="0"/>
                  <a:t>Range  </a:t>
                </a:r>
                <a14:m>
                  <m:oMath xmlns:m="http://schemas.openxmlformats.org/officeDocument/2006/math">
                    <m:r>
                      <a:rPr lang="en-AU" sz="2800" b="0" i="1" smtClean="0">
                        <a:latin typeface="Cambria Math" panose="02040503050406030204" pitchFamily="18" charset="0"/>
                      </a:rPr>
                      <m:t>={−1,1}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33C7841C-19CC-FD43-9033-9730CA7498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0581" y="3261569"/>
                <a:ext cx="4064924" cy="523220"/>
              </a:xfrm>
              <a:prstGeom prst="rect">
                <a:avLst/>
              </a:prstGeom>
              <a:blipFill rotWithShape="0">
                <a:blip r:embed="rId15"/>
                <a:stretch>
                  <a:fillRect l="-3148" t="-10465" b="-32558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27430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xmlns:a14="http://schemas.microsoft.com/office/drawing/2010/main" xmlns:mc="http://schemas.openxmlformats.org/markup-compatibility/2006" xmlns="" id="{33C7841C-19CC-FD43-9033-9730CA7498DC}"/>
              </a:ext>
            </a:extLst>
          </p:cNvPr>
          <p:cNvSpPr txBox="1"/>
          <p:nvPr/>
        </p:nvSpPr>
        <p:spPr>
          <a:xfrm>
            <a:off x="17228" y="670799"/>
            <a:ext cx="120467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Sketch a graph of each of the following relations and state its domain and range:</a:t>
            </a: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xmlns="" id="{33C7841C-19CC-FD43-9033-9730CA7498DC}"/>
                  </a:ext>
                </a:extLst>
              </p:cNvPr>
              <p:cNvSpPr txBox="1"/>
              <p:nvPr/>
            </p:nvSpPr>
            <p:spPr>
              <a:xfrm>
                <a:off x="2182090" y="1280043"/>
                <a:ext cx="678734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800" b="0" i="1" smtClean="0">
                          <a:latin typeface="Cambria Math" panose="02040503050406030204" pitchFamily="18" charset="0"/>
                        </a:rPr>
                        <m:t>{</m:t>
                      </m:r>
                      <m:d>
                        <m:dPr>
                          <m:ctrlPr>
                            <a:rPr lang="en-AU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AU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AU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AU" sz="2800" b="0" i="1" smtClean="0">
                          <a:latin typeface="Cambria Math" panose="02040503050406030204" pitchFamily="18" charset="0"/>
                        </a:rPr>
                        <m:t>:</m:t>
                      </m:r>
                      <m:sSup>
                        <m:sSupPr>
                          <m:ctrlPr>
                            <a:rPr lang="en-AU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AU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AU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AU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AU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AU" sz="2800" b="0" i="1" smtClean="0">
                          <a:latin typeface="Cambria Math" panose="02040503050406030204" pitchFamily="18" charset="0"/>
                        </a:rPr>
                        <m:t>=1,</m:t>
                      </m:r>
                      <m:r>
                        <a:rPr lang="en-AU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AU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en-AU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−1,1</m:t>
                          </m:r>
                        </m:e>
                      </m:d>
                      <m:r>
                        <a:rPr lang="en-AU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33C7841C-19CC-FD43-9033-9730CA7498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2090" y="1280043"/>
                <a:ext cx="6787341" cy="52322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857" y="2023137"/>
            <a:ext cx="4282651" cy="430487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xmlns="" id="{33C7841C-19CC-FD43-9033-9730CA7498DC}"/>
                  </a:ext>
                </a:extLst>
              </p:cNvPr>
              <p:cNvSpPr txBox="1"/>
              <p:nvPr/>
            </p:nvSpPr>
            <p:spPr>
              <a:xfrm>
                <a:off x="5828606" y="2303842"/>
                <a:ext cx="615557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AU" sz="2800" b="0" dirty="0" smtClean="0"/>
                  <a:t>Domain </a:t>
                </a:r>
                <a14:m>
                  <m:oMath xmlns:m="http://schemas.openxmlformats.org/officeDocument/2006/math">
                    <m:r>
                      <a:rPr lang="en-AU" sz="28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AU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AU" sz="2800" b="0" i="1" smtClean="0">
                            <a:latin typeface="Cambria Math" panose="02040503050406030204" pitchFamily="18" charset="0"/>
                          </a:rPr>
                          <m:t>:−1≤</m:t>
                        </m:r>
                        <m:r>
                          <a:rPr lang="en-AU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AU" sz="2800" b="0" i="1" smtClean="0">
                            <a:latin typeface="Cambria Math" panose="02040503050406030204" pitchFamily="18" charset="0"/>
                          </a:rPr>
                          <m:t>≤1</m:t>
                        </m:r>
                      </m:e>
                    </m:d>
                    <m:r>
                      <a:rPr lang="en-AU" sz="2800" b="0" i="1" smtClean="0">
                        <a:latin typeface="Cambria Math" panose="02040503050406030204" pitchFamily="18" charset="0"/>
                      </a:rPr>
                      <m:t>=[−1,1]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33C7841C-19CC-FD43-9033-9730CA7498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8606" y="2303842"/>
                <a:ext cx="6155576" cy="523220"/>
              </a:xfrm>
              <a:prstGeom prst="rect">
                <a:avLst/>
              </a:prstGeom>
              <a:blipFill rotWithShape="0">
                <a:blip r:embed="rId4"/>
                <a:stretch>
                  <a:fillRect l="-1980" t="-11628" b="-32558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xmlns="" id="{33C7841C-19CC-FD43-9033-9730CA7498DC}"/>
                  </a:ext>
                </a:extLst>
              </p:cNvPr>
              <p:cNvSpPr txBox="1"/>
              <p:nvPr/>
            </p:nvSpPr>
            <p:spPr>
              <a:xfrm>
                <a:off x="6040580" y="3261569"/>
                <a:ext cx="556260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AU" sz="2800" b="0" dirty="0" smtClean="0"/>
                  <a:t>Range  </a:t>
                </a:r>
                <a14:m>
                  <m:oMath xmlns:m="http://schemas.openxmlformats.org/officeDocument/2006/math">
                    <m:r>
                      <a:rPr lang="en-AU" sz="28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AU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sz="2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AU" sz="2800" b="0" i="1" smtClean="0">
                            <a:latin typeface="Cambria Math" panose="02040503050406030204" pitchFamily="18" charset="0"/>
                          </a:rPr>
                          <m:t>:−1≤</m:t>
                        </m:r>
                        <m:r>
                          <a:rPr lang="en-AU" sz="2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AU" sz="2800" b="0" i="1" smtClean="0">
                            <a:latin typeface="Cambria Math" panose="02040503050406030204" pitchFamily="18" charset="0"/>
                          </a:rPr>
                          <m:t>≤1</m:t>
                        </m:r>
                      </m:e>
                    </m:d>
                    <m:r>
                      <a:rPr lang="en-AU" sz="2800" b="0" i="1" smtClean="0">
                        <a:latin typeface="Cambria Math" panose="02040503050406030204" pitchFamily="18" charset="0"/>
                      </a:rPr>
                      <m:t>=[−1,1]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33C7841C-19CC-FD43-9033-9730CA7498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0580" y="3261569"/>
                <a:ext cx="5562601" cy="523220"/>
              </a:xfrm>
              <a:prstGeom prst="rect">
                <a:avLst/>
              </a:prstGeom>
              <a:blipFill rotWithShape="0">
                <a:blip r:embed="rId5"/>
                <a:stretch>
                  <a:fillRect l="-2303" t="-10465" b="-32558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Oval 2"/>
          <p:cNvSpPr/>
          <p:nvPr/>
        </p:nvSpPr>
        <p:spPr>
          <a:xfrm>
            <a:off x="2119745" y="3715517"/>
            <a:ext cx="1177636" cy="1177636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2ADA7AF8-1FC9-4807-B4FF-6DF092ABA010}"/>
              </a:ext>
            </a:extLst>
          </p:cNvPr>
          <p:cNvSpPr txBox="1"/>
          <p:nvPr/>
        </p:nvSpPr>
        <p:spPr>
          <a:xfrm>
            <a:off x="0" y="0"/>
            <a:ext cx="2945880" cy="584775"/>
          </a:xfrm>
          <a:prstGeom prst="homePlat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Guided Practice</a:t>
            </a:r>
            <a:endParaRPr lang="en-AU" sz="3200" dirty="0"/>
          </a:p>
        </p:txBody>
      </p:sp>
    </p:spTree>
    <p:extLst>
      <p:ext uri="{BB962C8B-B14F-4D97-AF65-F5344CB8AC3E}">
        <p14:creationId xmlns:p14="http://schemas.microsoft.com/office/powerpoint/2010/main" val="4106956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xmlns:a14="http://schemas.microsoft.com/office/drawing/2010/main" xmlns:mc="http://schemas.openxmlformats.org/markup-compatibility/2006" xmlns="" id="{33C7841C-19CC-FD43-9033-9730CA7498DC}"/>
              </a:ext>
            </a:extLst>
          </p:cNvPr>
          <p:cNvSpPr txBox="1"/>
          <p:nvPr/>
        </p:nvSpPr>
        <p:spPr>
          <a:xfrm>
            <a:off x="17228" y="670799"/>
            <a:ext cx="120467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Sketch a graph of each of the following relations and state its domain and range:</a:t>
            </a: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xmlns="" id="{33C7841C-19CC-FD43-9033-9730CA7498DC}"/>
                  </a:ext>
                </a:extLst>
              </p:cNvPr>
              <p:cNvSpPr txBox="1"/>
              <p:nvPr/>
            </p:nvSpPr>
            <p:spPr>
              <a:xfrm>
                <a:off x="2182090" y="1280043"/>
                <a:ext cx="678734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800" b="0" i="1" smtClean="0">
                          <a:latin typeface="Cambria Math" panose="02040503050406030204" pitchFamily="18" charset="0"/>
                        </a:rPr>
                        <m:t>{</m:t>
                      </m:r>
                      <m:d>
                        <m:dPr>
                          <m:ctrlPr>
                            <a:rPr lang="en-AU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AU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AU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AU" sz="2800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AU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AU" sz="2800" b="0" i="1" smtClean="0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AU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AU" sz="2800" b="0" i="1" smtClean="0">
                          <a:latin typeface="Cambria Math" panose="02040503050406030204" pitchFamily="18" charset="0"/>
                        </a:rPr>
                        <m:t>−1,</m:t>
                      </m:r>
                      <m:r>
                        <a:rPr lang="en-AU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AU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en-AU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−1,2</m:t>
                          </m:r>
                        </m:e>
                      </m:d>
                      <m:r>
                        <a:rPr lang="en-AU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33C7841C-19CC-FD43-9033-9730CA7498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2090" y="1280043"/>
                <a:ext cx="6787341" cy="52322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857" y="2023137"/>
            <a:ext cx="4282651" cy="430487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xmlns="" id="{33C7841C-19CC-FD43-9033-9730CA7498DC}"/>
                  </a:ext>
                </a:extLst>
              </p:cNvPr>
              <p:cNvSpPr txBox="1"/>
              <p:nvPr/>
            </p:nvSpPr>
            <p:spPr>
              <a:xfrm>
                <a:off x="5163588" y="2303842"/>
                <a:ext cx="609323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AU" sz="2800" b="0" dirty="0" smtClean="0"/>
                  <a:t>Domain </a:t>
                </a:r>
                <a14:m>
                  <m:oMath xmlns:m="http://schemas.openxmlformats.org/officeDocument/2006/math">
                    <m:r>
                      <a:rPr lang="en-AU" sz="28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AU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AU" sz="2800" b="0" i="1" smtClean="0">
                            <a:latin typeface="Cambria Math" panose="02040503050406030204" pitchFamily="18" charset="0"/>
                          </a:rPr>
                          <m:t>:−1≤</m:t>
                        </m:r>
                        <m:r>
                          <a:rPr lang="en-AU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AU" sz="2800" b="0" i="1" smtClean="0">
                            <a:latin typeface="Cambria Math" panose="02040503050406030204" pitchFamily="18" charset="0"/>
                          </a:rPr>
                          <m:t>≤2</m:t>
                        </m:r>
                      </m:e>
                    </m:d>
                    <m:r>
                      <a:rPr lang="en-AU" sz="2800" b="0" i="1" smtClean="0">
                        <a:latin typeface="Cambria Math" panose="02040503050406030204" pitchFamily="18" charset="0"/>
                      </a:rPr>
                      <m:t>=[−1,2]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33C7841C-19CC-FD43-9033-9730CA7498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3588" y="2303842"/>
                <a:ext cx="6093230" cy="523220"/>
              </a:xfrm>
              <a:prstGeom prst="rect">
                <a:avLst/>
              </a:prstGeom>
              <a:blipFill rotWithShape="0">
                <a:blip r:embed="rId4"/>
                <a:stretch>
                  <a:fillRect l="-2000" t="-11628" b="-32558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xmlns="" id="{33C7841C-19CC-FD43-9033-9730CA7498DC}"/>
                  </a:ext>
                </a:extLst>
              </p:cNvPr>
              <p:cNvSpPr txBox="1"/>
              <p:nvPr/>
            </p:nvSpPr>
            <p:spPr>
              <a:xfrm>
                <a:off x="5375563" y="3261569"/>
                <a:ext cx="558338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AU" sz="2800" b="0" dirty="0" smtClean="0"/>
                  <a:t>Range  </a:t>
                </a:r>
                <a14:m>
                  <m:oMath xmlns:m="http://schemas.openxmlformats.org/officeDocument/2006/math">
                    <m:r>
                      <a:rPr lang="en-AU" sz="28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AU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sz="2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AU" sz="2800" b="0" i="1" smtClean="0">
                            <a:latin typeface="Cambria Math" panose="02040503050406030204" pitchFamily="18" charset="0"/>
                          </a:rPr>
                          <m:t>:−3≤</m:t>
                        </m:r>
                        <m:r>
                          <a:rPr lang="en-AU" sz="2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AU" sz="2800" b="0" i="1" smtClean="0">
                            <a:latin typeface="Cambria Math" panose="02040503050406030204" pitchFamily="18" charset="0"/>
                          </a:rPr>
                          <m:t>≤3</m:t>
                        </m:r>
                      </m:e>
                    </m:d>
                    <m:r>
                      <a:rPr lang="en-AU" sz="2800" b="0" i="1" smtClean="0">
                        <a:latin typeface="Cambria Math" panose="02040503050406030204" pitchFamily="18" charset="0"/>
                      </a:rPr>
                      <m:t>=[−3,3]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33C7841C-19CC-FD43-9033-9730CA7498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5563" y="3261569"/>
                <a:ext cx="5583382" cy="523220"/>
              </a:xfrm>
              <a:prstGeom prst="rect">
                <a:avLst/>
              </a:prstGeom>
              <a:blipFill rotWithShape="0">
                <a:blip r:embed="rId5"/>
                <a:stretch>
                  <a:fillRect l="-2293" t="-10465" b="-32558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/>
          <p:cNvCxnSpPr/>
          <p:nvPr/>
        </p:nvCxnSpPr>
        <p:spPr>
          <a:xfrm flipV="1">
            <a:off x="2074090" y="2491621"/>
            <a:ext cx="1949003" cy="3654211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5" name="Ink 14"/>
              <p14:cNvContentPartPr/>
              <p14:nvPr/>
            </p14:nvContentPartPr>
            <p14:xfrm>
              <a:off x="2074090" y="6005072"/>
              <a:ext cx="108000" cy="140760"/>
            </p14:xfrm>
          </p:contentPart>
        </mc:Choice>
        <mc:Fallback xmlns="">
          <p:pic>
            <p:nvPicPr>
              <p:cNvPr id="15" name="Ink 14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048890" y="5975552"/>
                <a:ext cx="160560" cy="19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6" name="Ink 15"/>
              <p14:cNvContentPartPr/>
              <p14:nvPr/>
            </p14:nvContentPartPr>
            <p14:xfrm>
              <a:off x="3915093" y="2491621"/>
              <a:ext cx="108000" cy="140760"/>
            </p14:xfrm>
          </p:contentPart>
        </mc:Choice>
        <mc:Fallback xmlns="">
          <p:pic>
            <p:nvPicPr>
              <p:cNvPr id="16" name="Ink 15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889893" y="2462101"/>
                <a:ext cx="160560" cy="197640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2ADA7AF8-1FC9-4807-B4FF-6DF092ABA010}"/>
              </a:ext>
            </a:extLst>
          </p:cNvPr>
          <p:cNvSpPr txBox="1"/>
          <p:nvPr/>
        </p:nvSpPr>
        <p:spPr>
          <a:xfrm>
            <a:off x="0" y="0"/>
            <a:ext cx="2945880" cy="584775"/>
          </a:xfrm>
          <a:prstGeom prst="homePlat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Guided Practice</a:t>
            </a:r>
            <a:endParaRPr lang="en-AU" sz="3200" dirty="0"/>
          </a:p>
        </p:txBody>
      </p:sp>
    </p:spTree>
    <p:extLst>
      <p:ext uri="{BB962C8B-B14F-4D97-AF65-F5344CB8AC3E}">
        <p14:creationId xmlns:p14="http://schemas.microsoft.com/office/powerpoint/2010/main" val="3312077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xmlns:a14="http://schemas.microsoft.com/office/drawing/2010/main" xmlns:mc="http://schemas.openxmlformats.org/markup-compatibility/2006" xmlns="" id="{33C7841C-19CC-FD43-9033-9730CA7498DC}"/>
              </a:ext>
            </a:extLst>
          </p:cNvPr>
          <p:cNvSpPr txBox="1"/>
          <p:nvPr/>
        </p:nvSpPr>
        <p:spPr>
          <a:xfrm>
            <a:off x="17228" y="670799"/>
            <a:ext cx="120467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Sketch a graph of each of the following relations and state its domain and range:</a:t>
            </a: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xmlns="" id="{33C7841C-19CC-FD43-9033-9730CA7498DC}"/>
                  </a:ext>
                </a:extLst>
              </p:cNvPr>
              <p:cNvSpPr txBox="1"/>
              <p:nvPr/>
            </p:nvSpPr>
            <p:spPr>
              <a:xfrm>
                <a:off x="2182090" y="1280043"/>
                <a:ext cx="678734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800" b="0" i="1" smtClean="0">
                          <a:latin typeface="Cambria Math" panose="02040503050406030204" pitchFamily="18" charset="0"/>
                        </a:rPr>
                        <m:t>{</m:t>
                      </m:r>
                      <m:d>
                        <m:dPr>
                          <m:ctrlPr>
                            <a:rPr lang="en-AU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AU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AU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AU" sz="2800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AU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AU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AU" sz="2800" b="0" i="1" smtClean="0">
                          <a:latin typeface="Cambria Math" panose="02040503050406030204" pitchFamily="18" charset="0"/>
                        </a:rPr>
                        <m:t>+1,</m:t>
                      </m:r>
                      <m:r>
                        <a:rPr lang="en-AU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AU" sz="2800" b="0" i="1" smtClean="0">
                          <a:latin typeface="Cambria Math" panose="02040503050406030204" pitchFamily="18" charset="0"/>
                        </a:rPr>
                        <m:t>≥0}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33C7841C-19CC-FD43-9033-9730CA7498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2090" y="1280043"/>
                <a:ext cx="6787341" cy="52322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857" y="2023137"/>
            <a:ext cx="4282651" cy="430487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xmlns="" id="{33C7841C-19CC-FD43-9033-9730CA7498DC}"/>
                  </a:ext>
                </a:extLst>
              </p:cNvPr>
              <p:cNvSpPr txBox="1"/>
              <p:nvPr/>
            </p:nvSpPr>
            <p:spPr>
              <a:xfrm>
                <a:off x="5163588" y="2303842"/>
                <a:ext cx="609323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AU" sz="2800" b="0" dirty="0" smtClean="0"/>
                  <a:t>Domain </a:t>
                </a:r>
                <a14:m>
                  <m:oMath xmlns:m="http://schemas.openxmlformats.org/officeDocument/2006/math">
                    <m:r>
                      <a:rPr lang="en-AU" sz="28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AU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AU" sz="2800" b="0" i="1" smtClean="0"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en-AU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AU" sz="2800" b="0" i="1" smtClean="0">
                            <a:latin typeface="Cambria Math" panose="02040503050406030204" pitchFamily="18" charset="0"/>
                          </a:rPr>
                          <m:t>≥0</m:t>
                        </m:r>
                      </m:e>
                    </m:d>
                    <m:r>
                      <a:rPr lang="en-AU" sz="28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ctrlPr>
                          <a:rPr lang="en-AU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sz="2800" b="0" i="1" smtClean="0">
                            <a:latin typeface="Cambria Math" panose="02040503050406030204" pitchFamily="18" charset="0"/>
                          </a:rPr>
                          <m:t>0,</m:t>
                        </m:r>
                        <m:r>
                          <a:rPr lang="en-AU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e>
                    </m:d>
                    <m:r>
                      <a:rPr lang="en-AU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33C7841C-19CC-FD43-9033-9730CA7498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3588" y="2303842"/>
                <a:ext cx="6093230" cy="523220"/>
              </a:xfrm>
              <a:prstGeom prst="rect">
                <a:avLst/>
              </a:prstGeom>
              <a:blipFill rotWithShape="0">
                <a:blip r:embed="rId4"/>
                <a:stretch>
                  <a:fillRect l="-2000" t="-11628" b="-32558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xmlns="" id="{33C7841C-19CC-FD43-9033-9730CA7498DC}"/>
                  </a:ext>
                </a:extLst>
              </p:cNvPr>
              <p:cNvSpPr txBox="1"/>
              <p:nvPr/>
            </p:nvSpPr>
            <p:spPr>
              <a:xfrm>
                <a:off x="5375563" y="3261569"/>
                <a:ext cx="558338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AU" sz="2800" b="0" dirty="0" smtClean="0"/>
                  <a:t>Range  </a:t>
                </a:r>
                <a14:m>
                  <m:oMath xmlns:m="http://schemas.openxmlformats.org/officeDocument/2006/math">
                    <m:r>
                      <a:rPr lang="en-AU" sz="28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AU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sz="2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AU" sz="2800" b="0" i="1" smtClean="0"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en-AU" sz="2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AU" sz="2800" b="0" i="1" smtClean="0">
                            <a:latin typeface="Cambria Math" panose="02040503050406030204" pitchFamily="18" charset="0"/>
                          </a:rPr>
                          <m:t>≥1</m:t>
                        </m:r>
                      </m:e>
                    </m:d>
                    <m:r>
                      <a:rPr lang="en-AU" sz="2800" b="0" i="1" smtClean="0">
                        <a:latin typeface="Cambria Math" panose="02040503050406030204" pitchFamily="18" charset="0"/>
                      </a:rPr>
                      <m:t>=[1,</m:t>
                    </m:r>
                    <m:r>
                      <a:rPr lang="en-AU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∞)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33C7841C-19CC-FD43-9033-9730CA7498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5563" y="3261569"/>
                <a:ext cx="5583382" cy="523220"/>
              </a:xfrm>
              <a:prstGeom prst="rect">
                <a:avLst/>
              </a:prstGeom>
              <a:blipFill rotWithShape="0">
                <a:blip r:embed="rId5"/>
                <a:stretch>
                  <a:fillRect l="-2293" t="-10465" b="-32558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/>
          <p:cNvCxnSpPr/>
          <p:nvPr/>
        </p:nvCxnSpPr>
        <p:spPr>
          <a:xfrm flipV="1">
            <a:off x="2655182" y="2155264"/>
            <a:ext cx="1721911" cy="1629525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6" name="Ink 15"/>
              <p14:cNvContentPartPr/>
              <p14:nvPr/>
            </p14:nvContentPartPr>
            <p14:xfrm>
              <a:off x="2655182" y="3654562"/>
              <a:ext cx="108000" cy="140760"/>
            </p14:xfrm>
          </p:contentPart>
        </mc:Choice>
        <mc:Fallback xmlns="">
          <p:pic>
            <p:nvPicPr>
              <p:cNvPr id="16" name="Ink 15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629982" y="3625042"/>
                <a:ext cx="160560" cy="197640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2ADA7AF8-1FC9-4807-B4FF-6DF092ABA010}"/>
              </a:ext>
            </a:extLst>
          </p:cNvPr>
          <p:cNvSpPr txBox="1"/>
          <p:nvPr/>
        </p:nvSpPr>
        <p:spPr>
          <a:xfrm>
            <a:off x="0" y="0"/>
            <a:ext cx="2945880" cy="584775"/>
          </a:xfrm>
          <a:prstGeom prst="homePlat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Guided Practice</a:t>
            </a:r>
            <a:endParaRPr lang="en-AU" sz="3200" dirty="0"/>
          </a:p>
        </p:txBody>
      </p:sp>
    </p:spTree>
    <p:extLst>
      <p:ext uri="{BB962C8B-B14F-4D97-AF65-F5344CB8AC3E}">
        <p14:creationId xmlns:p14="http://schemas.microsoft.com/office/powerpoint/2010/main" val="4267535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xmlns:a14="http://schemas.microsoft.com/office/drawing/2010/main" xmlns:mc="http://schemas.openxmlformats.org/markup-compatibility/2006" xmlns="" id="{33C7841C-19CC-FD43-9033-9730CA7498DC}"/>
              </a:ext>
            </a:extLst>
          </p:cNvPr>
          <p:cNvSpPr txBox="1"/>
          <p:nvPr/>
        </p:nvSpPr>
        <p:spPr>
          <a:xfrm>
            <a:off x="17228" y="670799"/>
            <a:ext cx="120467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Sketch a graph of each of the following relations and state its domain and range:</a:t>
            </a: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xmlns="" id="{33C7841C-19CC-FD43-9033-9730CA7498DC}"/>
                  </a:ext>
                </a:extLst>
              </p:cNvPr>
              <p:cNvSpPr txBox="1"/>
              <p:nvPr/>
            </p:nvSpPr>
            <p:spPr>
              <a:xfrm>
                <a:off x="2182090" y="1280043"/>
                <a:ext cx="678734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800" b="0" i="1" smtClean="0">
                          <a:latin typeface="Cambria Math" panose="02040503050406030204" pitchFamily="18" charset="0"/>
                        </a:rPr>
                        <m:t>{</m:t>
                      </m:r>
                      <m:d>
                        <m:dPr>
                          <m:ctrlPr>
                            <a:rPr lang="en-AU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AU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AU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AU" sz="2800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AU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AU" sz="2800" b="0" i="1" smtClean="0">
                          <a:latin typeface="Cambria Math" panose="02040503050406030204" pitchFamily="18" charset="0"/>
                        </a:rPr>
                        <m:t>=−2</m:t>
                      </m:r>
                      <m:r>
                        <a:rPr lang="en-AU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AU" sz="2800" b="0" i="1" smtClean="0">
                          <a:latin typeface="Cambria Math" panose="02040503050406030204" pitchFamily="18" charset="0"/>
                        </a:rPr>
                        <m:t>+1,</m:t>
                      </m:r>
                      <m:r>
                        <a:rPr lang="en-AU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AU" sz="2800" b="0" i="1" smtClean="0">
                          <a:latin typeface="Cambria Math" panose="02040503050406030204" pitchFamily="18" charset="0"/>
                        </a:rPr>
                        <m:t>&gt;1}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33C7841C-19CC-FD43-9033-9730CA7498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2090" y="1280043"/>
                <a:ext cx="6787341" cy="52322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857" y="2023137"/>
            <a:ext cx="4282651" cy="430487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xmlns="" id="{33C7841C-19CC-FD43-9033-9730CA7498DC}"/>
                  </a:ext>
                </a:extLst>
              </p:cNvPr>
              <p:cNvSpPr txBox="1"/>
              <p:nvPr/>
            </p:nvSpPr>
            <p:spPr>
              <a:xfrm>
                <a:off x="5163588" y="2303842"/>
                <a:ext cx="609323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AU" sz="2800" b="0" dirty="0" smtClean="0"/>
                  <a:t>Domain </a:t>
                </a:r>
                <a14:m>
                  <m:oMath xmlns:m="http://schemas.openxmlformats.org/officeDocument/2006/math">
                    <m:r>
                      <a:rPr lang="en-AU" sz="28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AU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AU" sz="2800" b="0" i="1" smtClean="0"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en-AU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AU" sz="2800" b="0" i="1" smtClean="0">
                            <a:latin typeface="Cambria Math" panose="02040503050406030204" pitchFamily="18" charset="0"/>
                          </a:rPr>
                          <m:t>&gt;1</m:t>
                        </m:r>
                      </m:e>
                    </m:d>
                    <m:r>
                      <a:rPr lang="en-AU" sz="2800" b="0" i="1" smtClean="0">
                        <a:latin typeface="Cambria Math" panose="02040503050406030204" pitchFamily="18" charset="0"/>
                      </a:rPr>
                      <m:t>=(1,</m:t>
                    </m:r>
                    <m:r>
                      <a:rPr lang="en-AU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∞) 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33C7841C-19CC-FD43-9033-9730CA7498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3588" y="2303842"/>
                <a:ext cx="6093230" cy="523220"/>
              </a:xfrm>
              <a:prstGeom prst="rect">
                <a:avLst/>
              </a:prstGeom>
              <a:blipFill rotWithShape="0">
                <a:blip r:embed="rId4"/>
                <a:stretch>
                  <a:fillRect l="-2000" t="-11628" b="-32558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xmlns="" id="{33C7841C-19CC-FD43-9033-9730CA7498DC}"/>
                  </a:ext>
                </a:extLst>
              </p:cNvPr>
              <p:cNvSpPr txBox="1"/>
              <p:nvPr/>
            </p:nvSpPr>
            <p:spPr>
              <a:xfrm>
                <a:off x="5375563" y="3261569"/>
                <a:ext cx="558338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AU" sz="2800" b="0" dirty="0" smtClean="0"/>
                  <a:t>Range  </a:t>
                </a:r>
                <a14:m>
                  <m:oMath xmlns:m="http://schemas.openxmlformats.org/officeDocument/2006/math">
                    <m:r>
                      <a:rPr lang="en-AU" sz="28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AU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sz="2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AU" sz="2800" b="0" i="1" smtClean="0"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en-AU" sz="2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AU" sz="2800" b="0" i="1" smtClean="0">
                            <a:latin typeface="Cambria Math" panose="02040503050406030204" pitchFamily="18" charset="0"/>
                          </a:rPr>
                          <m:t>&lt;−1</m:t>
                        </m:r>
                      </m:e>
                    </m:d>
                    <m:r>
                      <a:rPr lang="en-AU" sz="2800" b="0" i="1" smtClean="0">
                        <a:latin typeface="Cambria Math" panose="02040503050406030204" pitchFamily="18" charset="0"/>
                      </a:rPr>
                      <m:t>=(−</m:t>
                    </m:r>
                    <m:r>
                      <a:rPr lang="en-AU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∞,−1)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33C7841C-19CC-FD43-9033-9730CA7498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5563" y="3261569"/>
                <a:ext cx="5583382" cy="523220"/>
              </a:xfrm>
              <a:prstGeom prst="rect">
                <a:avLst/>
              </a:prstGeom>
              <a:blipFill rotWithShape="0">
                <a:blip r:embed="rId5"/>
                <a:stretch>
                  <a:fillRect l="-2293" t="-10465" b="-32558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/>
          <p:cNvCxnSpPr>
            <a:stCxn id="24" idx="5"/>
          </p:cNvCxnSpPr>
          <p:nvPr/>
        </p:nvCxnSpPr>
        <p:spPr>
          <a:xfrm>
            <a:off x="3401608" y="4974099"/>
            <a:ext cx="519228" cy="1142683"/>
          </a:xfrm>
          <a:prstGeom prst="straightConnector1">
            <a:avLst/>
          </a:prstGeom>
          <a:ln w="381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/>
          <p:cNvSpPr/>
          <p:nvPr/>
        </p:nvSpPr>
        <p:spPr>
          <a:xfrm>
            <a:off x="3241963" y="4814454"/>
            <a:ext cx="187036" cy="18703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2ADA7AF8-1FC9-4807-B4FF-6DF092ABA010}"/>
              </a:ext>
            </a:extLst>
          </p:cNvPr>
          <p:cNvSpPr txBox="1"/>
          <p:nvPr/>
        </p:nvSpPr>
        <p:spPr>
          <a:xfrm>
            <a:off x="0" y="0"/>
            <a:ext cx="2945880" cy="584775"/>
          </a:xfrm>
          <a:prstGeom prst="homePlat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Guided Practice</a:t>
            </a:r>
            <a:endParaRPr lang="en-AU" sz="3200" dirty="0"/>
          </a:p>
        </p:txBody>
      </p:sp>
    </p:spTree>
    <p:extLst>
      <p:ext uri="{BB962C8B-B14F-4D97-AF65-F5344CB8AC3E}">
        <p14:creationId xmlns:p14="http://schemas.microsoft.com/office/powerpoint/2010/main" val="3590129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xmlns="" id="{33C7841C-19CC-FD43-9033-9730CA7498DC}"/>
                  </a:ext>
                </a:extLst>
              </p:cNvPr>
              <p:cNvSpPr txBox="1"/>
              <p:nvPr/>
            </p:nvSpPr>
            <p:spPr>
              <a:xfrm>
                <a:off x="17228" y="670799"/>
                <a:ext cx="1204670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 smtClean="0"/>
                  <a:t>Complete the square, sketch </a:t>
                </a:r>
                <a:r>
                  <a:rPr lang="en-US" sz="2800" dirty="0" smtClean="0"/>
                  <a:t>a graph </a:t>
                </a:r>
                <a:r>
                  <a:rPr lang="en-US" sz="2800" dirty="0" smtClean="0"/>
                  <a:t>and </a:t>
                </a:r>
                <a:r>
                  <a:rPr lang="en-US" sz="2800" dirty="0" smtClean="0"/>
                  <a:t>state its </a:t>
                </a:r>
                <a:r>
                  <a:rPr lang="en-US" sz="2800" dirty="0" smtClean="0"/>
                  <a:t>range. The domain is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US" sz="2800" dirty="0" smtClean="0"/>
                  <a:t>:</a:t>
                </a:r>
                <a:endParaRPr lang="en-US" sz="2800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33C7841C-19CC-FD43-9033-9730CA7498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28" y="670799"/>
                <a:ext cx="12046707" cy="523220"/>
              </a:xfrm>
              <a:prstGeom prst="rect">
                <a:avLst/>
              </a:prstGeom>
              <a:blipFill rotWithShape="0">
                <a:blip r:embed="rId2"/>
                <a:stretch>
                  <a:fillRect l="-1063" t="-10465" b="-32558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xmlns="" id="{33C7841C-19CC-FD43-9033-9730CA7498DC}"/>
                  </a:ext>
                </a:extLst>
              </p:cNvPr>
              <p:cNvSpPr txBox="1"/>
              <p:nvPr/>
            </p:nvSpPr>
            <p:spPr>
              <a:xfrm>
                <a:off x="2182090" y="1280043"/>
                <a:ext cx="678734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AU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AU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AU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AU" sz="2800" b="0" i="1" smtClean="0">
                          <a:latin typeface="Cambria Math" panose="02040503050406030204" pitchFamily="18" charset="0"/>
                        </a:rPr>
                        <m:t>−4</m:t>
                      </m:r>
                      <m:r>
                        <a:rPr lang="en-AU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AU" sz="2800" b="0" i="1" smtClean="0">
                          <a:latin typeface="Cambria Math" panose="02040503050406030204" pitchFamily="18" charset="0"/>
                        </a:rPr>
                        <m:t>+5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33C7841C-19CC-FD43-9033-9730CA7498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2090" y="1280043"/>
                <a:ext cx="6787341" cy="52322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xmlns="" id="{33C7841C-19CC-FD43-9033-9730CA7498DC}"/>
                  </a:ext>
                </a:extLst>
              </p:cNvPr>
              <p:cNvSpPr txBox="1"/>
              <p:nvPr/>
            </p:nvSpPr>
            <p:spPr>
              <a:xfrm>
                <a:off x="5181599" y="3559442"/>
                <a:ext cx="558338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AU" sz="2800" b="0" dirty="0" smtClean="0"/>
                  <a:t>Range  </a:t>
                </a:r>
                <a14:m>
                  <m:oMath xmlns:m="http://schemas.openxmlformats.org/officeDocument/2006/math">
                    <m:r>
                      <a:rPr lang="en-AU" sz="2800" b="0" i="1" smtClean="0">
                        <a:latin typeface="Cambria Math" panose="02040503050406030204" pitchFamily="18" charset="0"/>
                      </a:rPr>
                      <m:t>=[1,</m:t>
                    </m:r>
                    <m:r>
                      <a:rPr lang="en-AU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∞)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33C7841C-19CC-FD43-9033-9730CA7498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1599" y="3559442"/>
                <a:ext cx="5583382" cy="523220"/>
              </a:xfrm>
              <a:prstGeom prst="rect">
                <a:avLst/>
              </a:prstGeom>
              <a:blipFill rotWithShape="0">
                <a:blip r:embed="rId4"/>
                <a:stretch>
                  <a:fillRect l="-2183" t="-11628" b="-32558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9670" y="2022764"/>
            <a:ext cx="4070068" cy="402210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xmlns:a14="http://schemas.microsoft.com/office/drawing/2010/main" xmlns:mc="http://schemas.openxmlformats.org/markup-compatibility/2006" xmlns="" id="{33C7841C-19CC-FD43-9033-9730CA7498DC}"/>
              </a:ext>
            </a:extLst>
          </p:cNvPr>
          <p:cNvSpPr txBox="1"/>
          <p:nvPr/>
        </p:nvSpPr>
        <p:spPr>
          <a:xfrm>
            <a:off x="4890653" y="1945191"/>
            <a:ext cx="678734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Using completing the square, find the turning point:</a:t>
            </a: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xmlns="" id="{33C7841C-19CC-FD43-9033-9730CA7498DC}"/>
                  </a:ext>
                </a:extLst>
              </p:cNvPr>
              <p:cNvSpPr txBox="1"/>
              <p:nvPr/>
            </p:nvSpPr>
            <p:spPr>
              <a:xfrm>
                <a:off x="4890653" y="2774743"/>
                <a:ext cx="5583382" cy="5329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AU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AU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AU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AU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AU" sz="2800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e>
                          </m:d>
                        </m:e>
                        <m:sup>
                          <m:r>
                            <a:rPr lang="en-AU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AU" sz="2800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33C7841C-19CC-FD43-9033-9730CA7498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0653" y="2774743"/>
                <a:ext cx="5583382" cy="532966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2ADA7AF8-1FC9-4807-B4FF-6DF092ABA010}"/>
              </a:ext>
            </a:extLst>
          </p:cNvPr>
          <p:cNvSpPr txBox="1"/>
          <p:nvPr/>
        </p:nvSpPr>
        <p:spPr>
          <a:xfrm>
            <a:off x="0" y="0"/>
            <a:ext cx="2945880" cy="584775"/>
          </a:xfrm>
          <a:prstGeom prst="homePlat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Guided Practice</a:t>
            </a:r>
            <a:endParaRPr lang="en-AU" sz="3200" dirty="0"/>
          </a:p>
        </p:txBody>
      </p:sp>
    </p:spTree>
    <p:extLst>
      <p:ext uri="{BB962C8B-B14F-4D97-AF65-F5344CB8AC3E}">
        <p14:creationId xmlns:p14="http://schemas.microsoft.com/office/powerpoint/2010/main" val="4136102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11" grpId="0"/>
      <p:bldP spid="12" grpId="0"/>
    </p:bldLst>
  </p:timing>
</p:sld>
</file>

<file path=ppt/theme/theme1.xml><?xml version="1.0" encoding="utf-8"?>
<a:theme xmlns:a="http://schemas.openxmlformats.org/drawingml/2006/main" name="Harrisdal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18D09F3E-4688-4AEC-BB50-774283436312}" vid="{7665B62D-697D-483D-AB8C-FB5EBA543CE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Harrisdale SHS Master Slides</Template>
  <TotalTime>6753</TotalTime>
  <Words>597</Words>
  <Application>Microsoft Office PowerPoint</Application>
  <PresentationFormat>Widescreen</PresentationFormat>
  <Paragraphs>79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Cambria Math</vt:lpstr>
      <vt:lpstr>Harrisdale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teacher</dc:creator>
  <cp:lastModifiedBy>Microsoft account</cp:lastModifiedBy>
  <cp:revision>407</cp:revision>
  <dcterms:created xsi:type="dcterms:W3CDTF">2018-12-02T08:34:01Z</dcterms:created>
  <dcterms:modified xsi:type="dcterms:W3CDTF">2022-03-17T00:07:42Z</dcterms:modified>
</cp:coreProperties>
</file>